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3" r:id="rId15"/>
    <p:sldId id="270" r:id="rId16"/>
    <p:sldId id="276" r:id="rId17"/>
    <p:sldId id="271" r:id="rId18"/>
    <p:sldId id="275" r:id="rId19"/>
    <p:sldId id="267" r:id="rId20"/>
    <p:sldId id="268" r:id="rId21"/>
    <p:sldId id="269" r:id="rId22"/>
    <p:sldId id="274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CB1FEA8-3187-4927-BB3B-6834D845A55F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EEBA897-F8CB-4BC9-B65F-5D7926D1B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Памятники блокады Ленинграда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8 сентября 1941-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27 января 1944гг.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Снятие блокады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7"/>
            <a:ext cx="8401080" cy="85406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27 января 1944 года блокада была окончательно прорвана. Блокада Ленинграда стала самой кровопролитной осадой в истории человечества.</a:t>
            </a:r>
            <a:endParaRPr lang="ru-RU" dirty="0"/>
          </a:p>
        </p:txBody>
      </p:sp>
      <p:pic>
        <p:nvPicPr>
          <p:cNvPr id="21506" name="Picture 2" descr="http://www.peacekeeper.ru/media/2013/12/6914467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00306"/>
            <a:ext cx="6429420" cy="3934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Жертвы блокады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3614734" cy="328296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результате блокады от боевых действий погибло 235 тыс. человек, а от голода – 640 тыс. человек. На момент снятия блокады в городе оставалось 500 тыс. жителей – в 5 раз меньше, чем в начале блокады.</a:t>
            </a:r>
            <a:endParaRPr lang="ru-RU" dirty="0"/>
          </a:p>
        </p:txBody>
      </p:sp>
      <p:pic>
        <p:nvPicPr>
          <p:cNvPr id="22530" name="Picture 2" descr="http://img12.imageshost.ru/img/2011/01/25/image_4d3eb908ec6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571612"/>
            <a:ext cx="4590279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Памятники блокады Ленинграда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500174"/>
            <a:ext cx="3186106" cy="213995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Очень много памятников установлено жертвам осады, ведь это самое малое, что мы можем сделать, чтобы почтить их память.</a:t>
            </a:r>
            <a:endParaRPr lang="ru-RU" dirty="0"/>
          </a:p>
        </p:txBody>
      </p:sp>
      <p:pic>
        <p:nvPicPr>
          <p:cNvPr id="1028" name="Picture 4" descr="http://900igr.net/datai/istorija/Blokada-Leningrada.files/0081-101-Sankt-Peterbu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285860"/>
            <a:ext cx="3714776" cy="2786083"/>
          </a:xfrm>
          <a:prstGeom prst="rect">
            <a:avLst/>
          </a:prstGeom>
          <a:noFill/>
        </p:spPr>
      </p:pic>
      <p:pic>
        <p:nvPicPr>
          <p:cNvPr id="7" name="Picture 2" descr="http://img0.liveinternet.ru/images/attach/c/7/96/761/96761412_3109898_cvet_jiz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7" y="3571876"/>
            <a:ext cx="3857652" cy="2895076"/>
          </a:xfrm>
          <a:prstGeom prst="rect">
            <a:avLst/>
          </a:prstGeom>
          <a:noFill/>
        </p:spPr>
      </p:pic>
      <p:pic>
        <p:nvPicPr>
          <p:cNvPr id="8" name="Picture 6" descr="http://xn--80acgga2aurlbcpcr1i.xn--p1ai/uploads/posts/2011-04/1303117752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876"/>
            <a:ext cx="488700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Пискаревское кладбище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7"/>
            <a:ext cx="8329642" cy="99694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Как нельзя из истории Ленинграда- Петербурга  вычеркнуть горестные блокадные страницы, так невозможно понять, что такое ленинградская блокада, не увидев </a:t>
            </a:r>
            <a:r>
              <a:rPr lang="ru-RU" b="1" dirty="0" smtClean="0"/>
              <a:t>Пискаревского кладбища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pic>
        <p:nvPicPr>
          <p:cNvPr id="29698" name="Picture 2" descr="http://www.spbtravel.ru/pic/photo/attbig_121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643182"/>
            <a:ext cx="6767811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0"/>
            <a:ext cx="2828916" cy="278289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Трехсотметровая аллея, разделенная газонами на три ряда, ведет вдоль братских могил, у каждой из которых – гранитная плита с изображением дубового листа и даты: 1941, 1942, 1943</a:t>
            </a:r>
            <a:r>
              <a:rPr lang="ru-RU" dirty="0" smtClean="0"/>
              <a:t>…</a:t>
            </a:r>
          </a:p>
          <a:p>
            <a:endParaRPr lang="ru-RU" dirty="0"/>
          </a:p>
        </p:txBody>
      </p:sp>
      <p:pic>
        <p:nvPicPr>
          <p:cNvPr id="30722" name="Picture 2" descr="https://encrypted-tbn1.gstatic.com/images?q=tbn:ANd9GcRD7q0U5JCeiQpqmipnBfi3JnIsTVg-0jIf-wrdqImxw1C8-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500042"/>
            <a:ext cx="4214842" cy="5619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Родина-Мать</a:t>
            </a:r>
            <a:endParaRPr lang="ru-RU" dirty="0"/>
          </a:p>
        </p:txBody>
      </p:sp>
      <p:pic>
        <p:nvPicPr>
          <p:cNvPr id="27650" name="Picture 2" descr="3109898_Rodina_Piskarevka1 (336x448, 36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00174"/>
            <a:ext cx="3700466" cy="49339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1571612"/>
            <a:ext cx="4071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конце аллеи в скорбном молчании застыла </a:t>
            </a:r>
            <a:r>
              <a:rPr lang="ru-RU" b="1" dirty="0" smtClean="0"/>
              <a:t>Родина-Мать</a:t>
            </a:r>
            <a:r>
              <a:rPr lang="ru-RU" dirty="0" smtClean="0"/>
              <a:t> – 6-метровая статуя на 6-метровом пьедестале.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501122" cy="92869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За монументом на 150 метров протянулась </a:t>
            </a:r>
            <a:r>
              <a:rPr lang="ru-RU" b="1" dirty="0" smtClean="0"/>
              <a:t>гранитная стена-стела</a:t>
            </a:r>
            <a:r>
              <a:rPr lang="ru-RU" dirty="0" smtClean="0"/>
              <a:t>, на которой выбиты взволнованные и горькие поэтические строки </a:t>
            </a:r>
            <a:r>
              <a:rPr lang="ru-RU" b="1" dirty="0" smtClean="0"/>
              <a:t>Ольги </a:t>
            </a:r>
            <a:r>
              <a:rPr lang="ru-RU" b="1" dirty="0" err="1" smtClean="0"/>
              <a:t>Берггольц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32770" name="Picture 2" descr="http://img0.liveinternet.ru/images/attach/c/7/96/761/96761394_large_3109898_12_klad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6286542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Вечный огонь</a:t>
            </a:r>
            <a:endParaRPr lang="ru-RU" dirty="0"/>
          </a:p>
        </p:txBody>
      </p:sp>
      <p:pic>
        <p:nvPicPr>
          <p:cNvPr id="28674" name="Picture 2" descr="http://www.photohost.ru/pictures/2345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89" y="1500174"/>
            <a:ext cx="6477045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Обелиск «Городу-герою Ленинграду</a:t>
            </a:r>
            <a:r>
              <a:rPr lang="ru-RU" sz="3600" b="1" dirty="0" smtClean="0"/>
              <a:t>»</a:t>
            </a:r>
            <a:endParaRPr lang="ru-RU" dirty="0"/>
          </a:p>
        </p:txBody>
      </p:sp>
      <p:pic>
        <p:nvPicPr>
          <p:cNvPr id="33794" name="Picture 2" descr="http://4wd-shop.ru/pok/9038/img_00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3643338" cy="4857785"/>
          </a:xfrm>
          <a:prstGeom prst="rect">
            <a:avLst/>
          </a:prstGeom>
          <a:noFill/>
        </p:spPr>
      </p:pic>
      <p:pic>
        <p:nvPicPr>
          <p:cNvPr id="33796" name="Picture 4" descr="http://img.trip-guide.ru/img/7787/96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3286148" cy="4824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Памятник «Разорванное кольцо» на западном берегу Ладожского озера</a:t>
            </a:r>
            <a:endParaRPr lang="ru-RU" sz="3600" dirty="0"/>
          </a:p>
        </p:txBody>
      </p:sp>
      <p:pic>
        <p:nvPicPr>
          <p:cNvPr id="24580" name="Picture 4" descr="http://www.etovidel.net/appended_files/big/4d412ed313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357982" cy="4729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70-летие снятия блокады Ленинграда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3543296" cy="256858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27 января 2014 года исполнится 70 лет со Дня полного освобождения советскими войсками города Ленинграда от блокады его немецко-фашистскими войсками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5842" name="Picture 2" descr="http://pogostim.com/content/uploader/image/news/new/12.13/70letie_snyatiya_blokady_leningr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714488"/>
            <a:ext cx="4714908" cy="3367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Таня Савичева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2757478" cy="285433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Таня Савичева</a:t>
            </a:r>
            <a:r>
              <a:rPr lang="ru-RU" dirty="0" smtClean="0"/>
              <a:t>, девочка из осажденного Ленинграда. На глазах Тани погибли её бабушка, двое дядей, мама, брат и сестра. Таня записала об этом  на страницах своего дневника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5602" name="Picture 2" descr="3109898_Tanya_S_ (576x402, 41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571612"/>
            <a:ext cx="5857916" cy="4088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Памятник «Дневник </a:t>
            </a:r>
            <a:r>
              <a:rPr lang="ru-RU" dirty="0" smtClean="0"/>
              <a:t>Т</a:t>
            </a:r>
            <a:r>
              <a:rPr lang="ru-RU" dirty="0" smtClean="0"/>
              <a:t>ани Савичевой» </a:t>
            </a:r>
            <a:endParaRPr lang="ru-RU" dirty="0"/>
          </a:p>
        </p:txBody>
      </p:sp>
      <p:sp>
        <p:nvSpPr>
          <p:cNvPr id="26626" name="AutoShape 2" descr="3109898_Tane_Sav (510x390, 98Kb)"/>
          <p:cNvSpPr>
            <a:spLocks noChangeAspect="1" noChangeArrowheads="1"/>
          </p:cNvSpPr>
          <p:nvPr/>
        </p:nvSpPr>
        <p:spPr bwMode="auto">
          <a:xfrm>
            <a:off x="155575" y="-1782763"/>
            <a:ext cx="4857750" cy="3714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8" name="Picture 4" descr="3109898_Tane_Sav (510x390, 98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6643734" cy="508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Памятник детям блокады Ленинграда</a:t>
            </a:r>
            <a:endParaRPr lang="ru-RU" dirty="0"/>
          </a:p>
        </p:txBody>
      </p:sp>
      <p:sp>
        <p:nvSpPr>
          <p:cNvPr id="31746" name="AutoShape 2" descr="data:image/jpeg;base64,/9j/4AAQSkZJRgABAQAAAQABAAD/2wCEAAkGBhQSERQUExQVFRQWFxcXFxgUFxcXFxUXFxcYFxUcFBcXHCYeFxkjGRUVHy8gJCcpLCwsFx8xNTAqNSYrLCkBCQoKDgwOFw8PFywcHBwpKSkpKSksKSkpKSkpKSkpKSkpKSkpKSkpKSwsLCwpLCkpKSwsKSksLCkpLCwsLCwsKf/AABEIAL8BBwMBIgACEQEDEQH/xAAcAAABBQEBAQAAAAAAAAAAAAADAQIEBQYABwj/xABJEAABAwIEAwUFBAYHBQkAAAABAAIRAyEEEjFBBVFhBhMicYEHMpGhsRRCUvAVI8HR4fEkYnJzgpKyJUNTosIWFzRjg7PD0tP/xAAaAQADAQEBAQAAAAAAAAAAAAAAAQIDBAUG/8QAJBEAAgICAgICAgMAAAAAAAAAAAECEQMSITETQQRRFGEFInH/2gAMAwEAAhEDEQA/AK3vE0vStanZAvorOKgcpU5wTS5IY4FEY5AzpwcgCU16cHKO1yKwooQ6V0JzGIooqlCwsAAnhqM3DlOFBaKArBMRgnjDojaCagTYNrU4NRmU4XOHRbJE2BylIWp7pQnOWiiTYqQuTNV2QptIEPFRO7xAlICstCrJtOqpDKqrGvhE75ZvFZWxKxGIUTvEGpUmUAPW0MVIhyJTq8IFbESgklNIXQsSROxzqi7vSmwuhaUhD/tBThiShgLiEqQw3eyuTGJEqCweZNelcFwYV4dnUcGpHMUllCycaSdgQAxFZTUgUwnCE0AIMT6bLqWyhKnYPhl7p3QiLQwpjRWWHwgOylsoQIUilRCl5Q1BN4cEGrg4VmEhYpWVobiije5I9j4nLbord2Dm6Mylst/yEukZ6GcFRISrjEcNaTb5KG7BQt454MlwaIZCE8I9VmVAcV0RdmbGBOlMKGSU3CwUh7wgnzSlp5FN7s8lcYJewbGkp5Mru5K4shPgQOUyEbJK7ulSaACQuARhSKe6kjYCMWBNLFIDE7IjYCLkTS1SzAQzKdgCa1InELkwDUsMTspJwsG4VlhKIy6JtVoc62gXzm3J2AfskhR6mDhW4aOaHVyoUgKqlgSSpLeGKfSgaJ6ezFRGo4YBTKZQqjlzHJN2BMa5GY5QmuRWvUFE0FKHKK2qiCokMMlahioiUyOYHmp2rsBS3kFHq4J0F0WF/wAhTvtkOjKQ0OAJMiwqBlQmAQMoIMkjUWhJwvHOc+i1wJdEVQA2IdkyvLZkCQWmJAzPGwXN+U0+EaeMq/0S94DgBcGBIBgGN/T4qFiOFvb7zDA3iY9QtNhOIgU6LTJJpUCTaB3gDG5hMiXA7RZGdjWmRd1yDDSYhocZESQQ5ugM5hzWkfnzi+iXhTMQKUJRSCssRg2zLDLDOUj6XvuEwYQL2oZVOKkn2crjTohd0kOHVj3ATXMCpSJK51FIcI0qeabUwtHJXGVCZWOwvJNNBWhHRNNMLTyCoqy0pplW3dhNNMJ+T9CoqSCU00irQsHRJk6KvIFFZ3RTxh1Yx0SsphLyBRAbg1ys8oXKPIyqHtfsiAACFWNxCMMSvGcTpsPWJ2UV1N2s3T3V0PvVaQgvfFL35KDnTg5NoAocjsdJUdpRGVFLGS2tXEoIqri+VABs6UVEAFODU6Akiqi0cbTaclVpyVAW5srnM0OZr8oJZmaSQ42sRIIGYDWKwo48Ma0eL3cxIHhAkwSfOB89ASOb5DqP+mkOx3C+HU3MtUbVaD/uyzKLZb92NSyxEwQYIMSruhALQBAzDSw1E2CqMY1rvE6i0uAeZJ/WDuiA4B4Ac12oHiAtKPTowA+nVqAaw/8AWAwYgip+smbe+LrzzcHg8AHUKZOppMYNbCGzlIuD4QddWg2TThWh8l5JBDg0NY4tgOAgBhLbOgGxhovrPUquVrqbiQ5kRN2924w18U4LmC4dJsWkGLE9Sx8CCANSA2GjUBrYJs7xHpDSbSkMj4ylUORrWw0AC5BcYGVuluSr3WV5Tx7JBzAeKBn8JLrkATqTlNtdOYVHjrFw5Ej4Ehet/HybuByZ17GF/VMdCECnkSF674OXsQ1AmGom5Fxam2kBxqpveLsiXu1aokQ1E01E40kw0lXAWc6quD0raa4sRwAiTKnZFxb1QFnBqVJnhKkMr+6IXNKsa/DHaplPBHcLzuDcjNbKeKSltogFTKdJhMJ2gKvu1warWtw6BKiNozsobsdEbKuBU37P0SOpKRgGlSKdMlGoYOVaYfBABQ2kOiBTwROyk0MESrXuDlhsCd+XNJw/Cubrop24HRW18Pl1RcFTbU3MtAa4aW8Rg9HB5vv5ggWONpyqupgnBweyzxYTMOGpa+L5SbzqDcbg55YrJD9lRdMtWURJ1uS65mCQc0eckx1QsSbNDYABge9fIDmy5byACBG8nkqT/tcX4oYdtCqyJbUq1Bla1xYXtZTiQ95AMOkCASJVti3yGgAtEwCDdhynLkG5sBBsZiDMLzGmjoOxeHLi1oID2945jnZiPuS1xPvU3tdDuWWRdoTH0W1mTGUjwlpAPdvZeHDQkTqLEPkWIKFw/EPL/cAte4LXNm5bEFru8zjcEBpvZA4p9p7xjsK2lnIdnbVLg2q1sZBmaPC9svAdpBg2ywV6Cw1OiaUlxB1Dcpc3UBsObJB8LKVyTGTbV1Zi5c8k6kyY5nX5q2pte9rXVGFjoEsJByH7wkWN5uNVHxeFG2q9T4S8b2fs5s39uCq7tPARO5jzR6dML0p5U0c8Ysguak7o8irNlMSiObCx81GmpVMoFE+wn+SscghMdXtZHnYaIr/0c48vVdX4eWjmpjXoL3dU/PIXjRDbhjuUZuGHmle5MzSm80mGiQyphygPCNUlAJlbQyv2RKA0lch1AuW6kmZ6mhdUzWJ1S1KDA2JvyVQeJACwn1uh/pIkheSlI6haxIKZJRHYgE3j0Q2vneFdsVBW42pGWbKXTqQJ3UF1UbJza6TAniuN01sKEHp4qKaGWNKuAptHFSqMNJRqdQhQ1Y0zQUsTJgaK2ov8KpOGtsCptWtAWUiglWqJSC5UD7UE5mKQAvGMA2qzK4ubBDmupuyvY4aOY4aG5HUEjdZ3H43G4d1MNpnHUyTJDO6q0zYDM6nLHSHOvkboZWgqV5RcG+5/PNZZUtbKj2VrMJiarYaGYWWwJy16gOWBoe7aLNBjOSGi4gQXg3ZmnhnmsalWtXc0tNSq4+6YkNaDAEgazpYq4pVBIjYxpF7fHUX0VW7GrLCk+y5smV6oVc+rdDfipQe8vK7UYjqtNBzJ1TFbKLVq3Wqskkd6ufiLKA6sm/aE6AszXsg99CiNrJXVEkhhziEN1dAKexVVCFdUKaHp7jKH3JVIRz6sprWHYKRRwhKsKeGDNfiU91EKspzhiVyuczHaEHyXKl8hrgWhjmYyBaCmnFqipY+cjYjNoTyjWFPGJYGkzJ0ABFz8Vj5Y/ZVE8YlP+1Kuo8VpOnYTA+h+auKOHbZJZIy6ChlNxKO2UZlMeiKKY1RsFDGM5rsxCPmCrsZXgoTsCc3Fc11OrJVI7GIlDF3ToDb4bGANhCxGNWfpY12yKKrjqsdCrLdtS6MKwAVI+tA1Ud+PPNGlhZoTigpHDcTLyByn5rKjGHmrXs3X/WmfwH/U1Z5YVFlRfJppuPRZjv8A6LSh37PqsT9saA0lwgkNBm2aDaedj8CsvjeyshYGryUetiCq3Ado6VYuax12mL2nYRPUGyluldsafRkxlXF5QXOMACSToPNUHEO2tJtMvZ4oc5g5SIv5XH8Fnu3nHHCq6g0mA1sgG2b3jI5jwrI99+rjMZLjLYtAAgzOsyIjbVY5MzTpFxh7Z6fwLta3EkNIyvIJjUEBaOnhyV4vwTihw9QVgAS2coMxJtfpE2XtXZjiRqYWk95DnFtyOYtf+tzTx5XJU+xSjRK/RxDZ3UcU7qdUryhghbKRFA2YVSGYZo1SPxAAhQcbxNlMS97WiYGYxJ6JW2Ms6j2AWCgPr3UV2KBGo/NkwVVaEy6wVQSpmLpB41VFRrxok4h2jp4dgdVcGgmGjdx6DpvyWcuORotqeGa3RcvN8X7WRnPd0pZtmMOJk3MWAiLX1XLLyR+ytWZWjiiagcR4bgchzAmw5weaGzGOLpmT5zoRfqora4a0RsSIOmkfHREbUOw05adP2rzZStGqRP4eMtQF5tm2OomTMdOa31DFiBFgvOqLyS2Wj3hflpoQtQMcuz4ttOzOZpG4xEGNCzbcanjFldlEF87HKPVqByrG10ZlROgJNOmFIY0KMx4RGO6oAmU3xuiisoTaoCI3EBICT3ZKT7ATum0sUFNpYhpUttDKerxCiyp3ZJLswaYBhpJAuTA3m0raU+D/AGXEMY57C57HkAWJykTANzsvMe0bcmJqkH8Lv+QftBXontH4z3FbA4kNzeDECJic7KUXg85XHlySujWMV2WWO4iGPoU4J7+oKQM+5m3i866W81kK3sQxGRjG49hbTOZgdQPhdoTGczpv15qLwTtVUxePwrXhoa2swta0aEuAuTJK9jeuVtxNKPnnH9gsZw9xqvh1LvG0+9Y9ozOz5RLCc8ZpFvPZW3bHtD9lpQPfdIbysWg32OUk+i1ftk4iaXDWFphxxbXDQ3Dq1Qa2iWheC8RxzqhJc9z5E+KbHUi5NgSV1YsrUWZyjbAYrFuq1HPcZc4lx9blMpnr6fnRCD07vLAbenPfmpLH+fy+S9b7C4j+hUxuM02gSSSIMXtHPVeS5i6AOdvU6T+1XOD7WVqDmhsZaYy5diRqXEa3/OkXjkou2RJWevVsWGiXOAHMmOn7lTcR7aUaFQMcSTaS2CGyYv6SfReUYvi1WqSXvc6TNyfkNAo4qSrlnfpE6HsNTtVQ8M1W+LS+lh734RfdYTtzxY1q4a1wNOmABEEEn3iOew9FnWPSOdqAs5Z5SVDUa5LfhvaCpTpmnJLSc3UOkEEO1GmiPie19dzgQ7KQIEac7g6/wCz8wkzKPJL7K1RucD7QS1rjVbJkZQ2wi8gk+l1kOK8UqYmo6pUMk7DRo2DRsB/FADk1w3iyTyyfDEkkDDryf3Lk5y5FlEnE0CYtEGD/AGjJA+AKLQ90zaLRvJ5egTauMbp7x3de5Dicw/w2+vJSXMIDXOkNM5dgQHXjbUGf4rKS4oCfgcNEmQGiQ29jF9TrqVocJwVzmB2YGeR6xssxhsSBqASbX205eXzWs7Mcf8Za++jRP3QNAAB+fRa4MuroiSCt4EY1Qjwl/NaOs8kTEBBb1XpJmRRN4bURmcLq7BXBqNCRvFWh2SRmiY3hNsCr/R9UaiERuBq7Kxdix6qOa7pTERn4KqNQPiuZQerFmJtdN74c0ABZQd6qSymY1XHEgxCcK5iY0QMzvHaJ72+7R9SFqfaQ/PwzhlTowf5sOCfmxYetxRtevULDLRABAiYkb+Q+S2vavx8AwTvwVWN+Hf0/3LzMrudnRHozPYI/7Qw/95T/ANYX0G5fPfYIf7Qw/wDeU/8AW1fQNR9ljPss8l9umLLcLhGgwTXe+39VhH/yrxKtWkRy0+p87yvW/b1X/wDBM5Cu749y0fQryCqNuauHRIOErdkwJ260A4v5LgU9tE/NNZqptAJmTp2XBnNHa4bCNkmxAs1k1r0csEzp0+aGaB28kWgGuK4EpDITQUxhXOTqVRI0LiFAjnBKkqArkALRcA7T8+vorN1QmATI0AOjTfQERqVVh3znp56einMDobEggzPMAj+aiXaBhMOyJkTa3XQeY3UnA48035gQHEmDFxrOp1URlSI+HpqT8k51O4toJgj88krS5FVm7ocaL2NPQa6+vVRuIcXNOm552FhzJsPmQs7g+JCnTdeDNhuTH8lAxGOL5BNjqOd13/kJQX2zPXkteG9pXNac5JcczpP4iJaB5qFwji7hXLydZzE3tqfLQKC1pNgN7ee356q/xnYHHCiyuMNVdTe0ODqY7zw6guayXDY3C5/LLi/RdDMJx2oRWfOrmweQvYDaApmD7RuqVL+FjWEvM6G37bQsqXltri8mbdNPzomOf16/I/xWizNC1Rtsb2rp0gA0h7idAT0kk7WKo3dsqovDb5onaSC34AEeqzodCU3TllkxqCNCztxXDS0ZZ55ROoP8PIqRju31R5eG+46kGeTyPE4a7ki+wCyZXqPs39leHx+C+0Vn12u717AKbqYGVgZB8VNxmSd9lPkaXLK1Ri+zDv1jxzbPqCP3r1bGDP2cP/l4hvzrA/SqrPA+xfB0XZm1MQTcXfT38qQ6K/p9j6IwtTCzUNGo4PdLhnkFh8Lsth+qbtzWDlZR5R2JH9Pw/wDe0/8A3Gr3mrosnw/2fYWjUbVpirmaQ4EvkSDIkRBuAtO93hvfXaOamTsLPDPb1V/pmHZ+HDk+WarUH/QF5kTovQPbXic3E4/DQpt+Od//AFhYItB5fn8hWuhEWo2CjUNQfXzvZOdS0+qmYbgVd4BZQquB0IpvykXi4HzVN8AR6NbX6/NNdWBNhB581Zt7JYw/7ip6gD5khK7sLjBlzUYzHd9O3UgOkDrEKNRFQ19/l6JKZ/Ytlw72e71qkn8LLD1cbn0C9CpeyHh1amyo0V2Z2h0NqgwfvDxtcbEEeipgeHgomblzUztHwk4XFVsO65pvLQfxN1Y71aWn1Ve07KGgCPZefz69EwgELu8/b+SnZOhhKwHjBPLC+JYNTtcgfUhRhbVWnDcSxjKgd99jmCBzB19YUGph5i/yMfnRFgDd5rk8YZxsPEOi5O19jE/rQI6mdBdSGXFxaNRaJ/aubSMQdrRyF7zvoiio7JaBkNjoZNufLT9qhuyWI5pMEECSW+K0QI8VrXhJSolzi2SDz5RuT6JzXksg7S4Ag3nQknUJKeEEOJJZOgym0CSfKYFt+SQDa5a78U7kQ4C+wB5FMPD3AFw0EawDcSPCTMJBIIacwaHS7KDmjczrF7X581Iy5nFwOWACA4kyAI1AnYWVXQE3s3w4VcQxpewNluYkwGSQ3M4mwAknXZe69pO3dCgKLcNUNRoFqeGyEuDIa1rqhDiwAAmGtLjEy0Ak+BUMG8kg2bBJkmLReBrfpZdhMSab5aXtd911N7mnzBaQ6I+gSbsdnpdCj31fvMW2hVpPLWmsxjiykXjOHB4YKhygMY5xe0kmcxupXE/YhSq5iyuaNXNlAcTUp1MwBblzEVWGDdri8iDchY2h2mxpdlZiqoaHAk1KhJEkGQ8y7Zk3O0rScN9qeIbVY7EU6dQtsS0lhe2TlsA5pLXZSIAHhP4ikpUO0zJ8e9kPEcNJ7jvmD72HPeW6stUH+VE4E6nQyiph6NQgDMKtJjnA75g4Tr5HqvVsB7ZsK5rRVbVpOsHFzO8ZMicppZnRcxLR6KfU7RcK4g4U3mlUMHKagDXAQTZxh7TbSx9FrHKvYGa4PxLhVQDvMDhWH8TcPSc31GXM35q9x/bTBcOpsYyi7uXklpwrKPdZtXNID25XxBgi4vsYq+LezjCwX0MV3BgmKjmvZAN7khwbI1JcsJxbDQxzHmnUBdlzUnhwJFw5v3mm4IJEG45q3o/dCuuzeO9tWF/4GIPn3X/6FC/77cNth6/qaX/2XieJ4XiGuIFOo4DRzWOII2MiQhNwlb8JHR3hOk6Og6FRSXsu0e4O9tFE6YWr61GD6Sth2c7QtxuFbXY0s8VRpaXBxBa7mI1BB9V82UcPiN6T/h6/xXpns1419moVm1y5je8a9kg+LOwtqRHLu6Z9RzUOg4Mh7VHZ+K4iNB3Tf8tGmPrKo+G9nK2IP6tvh0L3Wb8fvHoJXonEOFYKpi6uJr1O87yo5zWEFrGtiG5t3mw5DWQdUXFdqKIY4Uw0AA5Z0IFhDW6NnadNld17JK/gfYilRguHfVB958ZGHo0mB5kk+Sv+8YNfG7/l+O6pv+0bMrS5wJmzRAi/4RYbclUY3tVUFqdNsgkTUeLi+WzfMXlLZfYWax2JO0N/siD8Tf4KHi8fTpiajms/tkNn0NysHjeK4t/vV20wbZaUN5z4hc+pVYeB1H+IVGHmaj2sM/4jJ2+KpTXQdmxxnbWgyzS6of6ogfF0fQovDfbPUoM7sYem5oJIzPeCJ1EgQRMnTdYxvZOtu6lP961EZ2Uqj71If+p/BNgG7adqRj8QK/cikcjWODX58xaTBktH3S1v+EKjKuB2SqwfHStc+I+X4evzXHsq/wD4lI+RfPTVimgKXvLyOSQ1ifJWFfs/UaCS6mANyXD6tVfUox95vpP7lSiB1NxmyOxoAuZ9RE/ylRWOhLmtqpcQLKlAAvA8z11HoFyrg/qlWbxgWTGDmbm9/OYRDUbdriBOkjoBIn06objNt4B6C1tei6jUy+KxcSRHURrbS/P+MNexBiD3YDG6H3ruLg6RIi+oO6Hh65Ng6+bUxMCdjpIHLWETE14ZLCfHMt2bkIBF/Pb+YsHShrne9Dw0jQAkjznUp+iAlOpBMyQJOwmNJnyPxKcK0kPeXROjRcAXB5ai4+qi4kZnFzdG30AsNYG/O4CmswwLqbJhxBl3R3iYd7wfmk1XJRIzktcZlpa7aRJJEjW/8+RQ6YYBaZOWdNADcG9vEJveybUAaWtHv5YdOhItNtoymDuhNBaMjgJcQZMECbCI02UpcCJjDBJbmiCT4pjmQIHwPzSiu5wPvW965sBzt1HlZDa5rWm5JsRyggxoL6aHkntq+9IsSYg2EcugA0gKaBM4kmYJ13l2o0MyeXklY5wGsRvNzE2+iZmLRawM33Mi2nnK4VIIIsBrABItJtYG4bpG3KEUUErZnC5MTz226Wkac0rKBvEgW+8Ty68lzK+WJN8tvgTJt/VPx+MpxbAnofhMx0U8jqyFUrugtzODdoJHTdRe+aOfL4dVIrmQYmNLWPX6pjMCMwBk2Nup/kVS65CgbZINzbflPOZT/tGm589I8tDY/FFNKJDYm8mDANh0JGvxQ/s5pug2G/qJ2THqNNSCZF/KeUSZ6EqVQpy0yQBl0IJEX5A9Ao5qtMNFrgA3m5gekmfii5TExqIF+tpn1SsKo6jSDcuYGTcmYtvEi+im4g0BT+93loidDc6+igV6ji1otoYIEFuuhVscfRLjmw4DXF3ukTDnACPwkCnFj95xtKT5E2ijY2m6LHoSb9LAHqfRScBQcZIYC6YmAXCQIIkAn8+anfbMPmAFHKXWIBmQYsCdDax2zHcBavhTqJDc1C4aHEh5DcxicrYhonYaSekOPLomEeSHS4RWMHf+3/BPHC6kxAmxu47zpA6K9oYhoABaTrqdSQzcQYlrv8yO+uwOb+rAkFolzjJHiBPoNoXSamc/Q9Qzp5AkfUJjuCPIsGkbeJ/7vqtW7Esv+qANtzYQBsROhN9ym1sVTaCcjWg+8ZcSCS2CJnlBET1TBHmPGsDiWghzcrTuM5HSXFqzVTBO5j4le4YnCUngh1OeVzciPfEwZI5blUXF+zuHgllFsXI1Bv6xERba56LSMkTTPIn4dw6oJW4xLMO12YUZ8TiWmzS1ziSBB8MDwiNATuAVW42rhz7mHaD4vec83IhmhEwZPWQNlbV9CMzmXK14m2m4AUaeTTNmOYkgZbHYG5PMnoFynVgf/9k="/>
          <p:cNvSpPr>
            <a:spLocks noChangeAspect="1" noChangeArrowheads="1"/>
          </p:cNvSpPr>
          <p:nvPr/>
        </p:nvSpPr>
        <p:spPr bwMode="auto">
          <a:xfrm>
            <a:off x="155575" y="-2209800"/>
            <a:ext cx="6334125" cy="4610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data:image/jpeg;base64,/9j/4AAQSkZJRgABAQAAAQABAAD/2wCEAAkGBhQSERQUExQVFRQWFxcXFxgUFxcXFxUXFxcYFxUcFBcXHCYeFxkjGRUVHy8gJCcpLCwsFx8xNTAqNSYrLCkBCQoKDgwOFw8PFywcHBwpKSkpKSksKSkpKSkpKSkpKSkpKSkpKSkpKSwsLCwpLCkpKSwsKSksLCkpLCwsLCwsKf/AABEIAL8BBwMBIgACEQEDEQH/xAAcAAABBQEBAQAAAAAAAAAAAAADAQIEBQYABwj/xABJEAABAwIEAwUFBAYHBQkAAAABAAIRAyEEEjFBBVFhBhMicYEHMpGhsRRCUvAVI8HR4fEkYnJzgpKyJUNTosIWFzRjg7PD0tP/xAAaAQADAQEBAQAAAAAAAAAAAAAAAQIDBAUG/8QAJBEAAgICAgICAgMAAAAAAAAAAAECEQMSITETQQRRFGEFInH/2gAMAwEAAhEDEQA/AK3vE0vStanZAvorOKgcpU5wTS5IY4FEY5AzpwcgCU16cHKO1yKwooQ6V0JzGIooqlCwsAAnhqM3DlOFBaKArBMRgnjDojaCagTYNrU4NRmU4XOHRbJE2BylIWp7pQnOWiiTYqQuTNV2QptIEPFRO7xAlICstCrJtOqpDKqrGvhE75ZvFZWxKxGIUTvEGpUmUAPW0MVIhyJTq8IFbESgklNIXQsSROxzqi7vSmwuhaUhD/tBThiShgLiEqQw3eyuTGJEqCweZNelcFwYV4dnUcGpHMUllCycaSdgQAxFZTUgUwnCE0AIMT6bLqWyhKnYPhl7p3QiLQwpjRWWHwgOylsoQIUilRCl5Q1BN4cEGrg4VmEhYpWVobiije5I9j4nLbord2Dm6Mylst/yEukZ6GcFRISrjEcNaTb5KG7BQt454MlwaIZCE8I9VmVAcV0RdmbGBOlMKGSU3CwUh7wgnzSlp5FN7s8lcYJewbGkp5Mru5K4shPgQOUyEbJK7ulSaACQuARhSKe6kjYCMWBNLFIDE7IjYCLkTS1SzAQzKdgCa1InELkwDUsMTspJwsG4VlhKIy6JtVoc62gXzm3J2AfskhR6mDhW4aOaHVyoUgKqlgSSpLeGKfSgaJ6ezFRGo4YBTKZQqjlzHJN2BMa5GY5QmuRWvUFE0FKHKK2qiCokMMlahioiUyOYHmp2rsBS3kFHq4J0F0WF/wAhTvtkOjKQ0OAJMiwqBlQmAQMoIMkjUWhJwvHOc+i1wJdEVQA2IdkyvLZkCQWmJAzPGwXN+U0+EaeMq/0S94DgBcGBIBgGN/T4qFiOFvb7zDA3iY9QtNhOIgU6LTJJpUCTaB3gDG5hMiXA7RZGdjWmRd1yDDSYhocZESQQ5ugM5hzWkfnzi+iXhTMQKUJRSCssRg2zLDLDOUj6XvuEwYQL2oZVOKkn2crjTohd0kOHVj3ATXMCpSJK51FIcI0qeabUwtHJXGVCZWOwvJNNBWhHRNNMLTyCoqy0pplW3dhNNMJ+T9CoqSCU00irQsHRJk6KvIFFZ3RTxh1Yx0SsphLyBRAbg1ys8oXKPIyqHtfsiAACFWNxCMMSvGcTpsPWJ2UV1N2s3T3V0PvVaQgvfFL35KDnTg5NoAocjsdJUdpRGVFLGS2tXEoIqri+VABs6UVEAFODU6Akiqi0cbTaclVpyVAW5srnM0OZr8oJZmaSQ42sRIIGYDWKwo48Ma0eL3cxIHhAkwSfOB89ASOb5DqP+mkOx3C+HU3MtUbVaD/uyzKLZb92NSyxEwQYIMSruhALQBAzDSw1E2CqMY1rvE6i0uAeZJ/WDuiA4B4Ac12oHiAtKPTowA+nVqAaw/8AWAwYgip+smbe+LrzzcHg8AHUKZOppMYNbCGzlIuD4QddWg2TThWh8l5JBDg0NY4tgOAgBhLbOgGxhovrPUquVrqbiQ5kRN2924w18U4LmC4dJsWkGLE9Sx8CCANSA2GjUBrYJs7xHpDSbSkMj4ylUORrWw0AC5BcYGVuluSr3WV5Tx7JBzAeKBn8JLrkATqTlNtdOYVHjrFw5Ej4Ehet/HybuByZ17GF/VMdCECnkSF674OXsQ1AmGom5Fxam2kBxqpveLsiXu1aokQ1E01E40kw0lXAWc6quD0raa4sRwAiTKnZFxb1QFnBqVJnhKkMr+6IXNKsa/DHaplPBHcLzuDcjNbKeKSltogFTKdJhMJ2gKvu1warWtw6BKiNozsobsdEbKuBU37P0SOpKRgGlSKdMlGoYOVaYfBABQ2kOiBTwROyk0MESrXuDlhsCd+XNJw/Cubrop24HRW18Pl1RcFTbU3MtAa4aW8Rg9HB5vv5ggWONpyqupgnBweyzxYTMOGpa+L5SbzqDcbg55YrJD9lRdMtWURJ1uS65mCQc0eckx1QsSbNDYABge9fIDmy5byACBG8nkqT/tcX4oYdtCqyJbUq1Bla1xYXtZTiQ95AMOkCASJVti3yGgAtEwCDdhynLkG5sBBsZiDMLzGmjoOxeHLi1oID2945jnZiPuS1xPvU3tdDuWWRdoTH0W1mTGUjwlpAPdvZeHDQkTqLEPkWIKFw/EPL/cAte4LXNm5bEFru8zjcEBpvZA4p9p7xjsK2lnIdnbVLg2q1sZBmaPC9svAdpBg2ywV6Cw1OiaUlxB1Dcpc3UBsObJB8LKVyTGTbV1Zi5c8k6kyY5nX5q2pte9rXVGFjoEsJByH7wkWN5uNVHxeFG2q9T4S8b2fs5s39uCq7tPARO5jzR6dML0p5U0c8Ysguak7o8irNlMSiObCx81GmpVMoFE+wn+SscghMdXtZHnYaIr/0c48vVdX4eWjmpjXoL3dU/PIXjRDbhjuUZuGHmle5MzSm80mGiQyphygPCNUlAJlbQyv2RKA0lch1AuW6kmZ6mhdUzWJ1S1KDA2JvyVQeJACwn1uh/pIkheSlI6haxIKZJRHYgE3j0Q2vneFdsVBW42pGWbKXTqQJ3UF1UbJza6TAniuN01sKEHp4qKaGWNKuAptHFSqMNJRqdQhQ1Y0zQUsTJgaK2ov8KpOGtsCptWtAWUiglWqJSC5UD7UE5mKQAvGMA2qzK4ubBDmupuyvY4aOY4aG5HUEjdZ3H43G4d1MNpnHUyTJDO6q0zYDM6nLHSHOvkboZWgqV5RcG+5/PNZZUtbKj2VrMJiarYaGYWWwJy16gOWBoe7aLNBjOSGi4gQXg3ZmnhnmsalWtXc0tNSq4+6YkNaDAEgazpYq4pVBIjYxpF7fHUX0VW7GrLCk+y5smV6oVc+rdDfipQe8vK7UYjqtNBzJ1TFbKLVq3Wqskkd6ufiLKA6sm/aE6AszXsg99CiNrJXVEkhhziEN1dAKexVVCFdUKaHp7jKH3JVIRz6sprWHYKRRwhKsKeGDNfiU91EKspzhiVyuczHaEHyXKl8hrgWhjmYyBaCmnFqipY+cjYjNoTyjWFPGJYGkzJ0ABFz8Vj5Y/ZVE8YlP+1Kuo8VpOnYTA+h+auKOHbZJZIy6ChlNxKO2UZlMeiKKY1RsFDGM5rsxCPmCrsZXgoTsCc3Fc11OrJVI7GIlDF3ToDb4bGANhCxGNWfpY12yKKrjqsdCrLdtS6MKwAVI+tA1Ud+PPNGlhZoTigpHDcTLyByn5rKjGHmrXs3X/WmfwH/U1Z5YVFlRfJppuPRZjv8A6LSh37PqsT9saA0lwgkNBm2aDaedj8CsvjeyshYGryUetiCq3Ado6VYuax12mL2nYRPUGyluldsafRkxlXF5QXOMACSToPNUHEO2tJtMvZ4oc5g5SIv5XH8Fnu3nHHCq6g0mA1sgG2b3jI5jwrI99+rjMZLjLYtAAgzOsyIjbVY5MzTpFxh7Z6fwLta3EkNIyvIJjUEBaOnhyV4vwTihw9QVgAS2coMxJtfpE2XtXZjiRqYWk95DnFtyOYtf+tzTx5XJU+xSjRK/RxDZ3UcU7qdUryhghbKRFA2YVSGYZo1SPxAAhQcbxNlMS97WiYGYxJ6JW2Ms6j2AWCgPr3UV2KBGo/NkwVVaEy6wVQSpmLpB41VFRrxok4h2jp4dgdVcGgmGjdx6DpvyWcuORotqeGa3RcvN8X7WRnPd0pZtmMOJk3MWAiLX1XLLyR+ytWZWjiiagcR4bgchzAmw5weaGzGOLpmT5zoRfqora4a0RsSIOmkfHREbUOw05adP2rzZStGqRP4eMtQF5tm2OomTMdOa31DFiBFgvOqLyS2Wj3hflpoQtQMcuz4ttOzOZpG4xEGNCzbcanjFldlEF87HKPVqByrG10ZlROgJNOmFIY0KMx4RGO6oAmU3xuiisoTaoCI3EBICT3ZKT7ATum0sUFNpYhpUttDKerxCiyp3ZJLswaYBhpJAuTA3m0raU+D/AGXEMY57C57HkAWJykTANzsvMe0bcmJqkH8Lv+QftBXontH4z3FbA4kNzeDECJic7KUXg85XHlySujWMV2WWO4iGPoU4J7+oKQM+5m3i866W81kK3sQxGRjG49hbTOZgdQPhdoTGczpv15qLwTtVUxePwrXhoa2swta0aEuAuTJK9jeuVtxNKPnnH9gsZw9xqvh1LvG0+9Y9ozOz5RLCc8ZpFvPZW3bHtD9lpQPfdIbysWg32OUk+i1ftk4iaXDWFphxxbXDQ3Dq1Qa2iWheC8RxzqhJc9z5E+KbHUi5NgSV1YsrUWZyjbAYrFuq1HPcZc4lx9blMpnr6fnRCD07vLAbenPfmpLH+fy+S9b7C4j+hUxuM02gSSSIMXtHPVeS5i6AOdvU6T+1XOD7WVqDmhsZaYy5diRqXEa3/OkXjkou2RJWevVsWGiXOAHMmOn7lTcR7aUaFQMcSTaS2CGyYv6SfReUYvi1WqSXvc6TNyfkNAo4qSrlnfpE6HsNTtVQ8M1W+LS+lh734RfdYTtzxY1q4a1wNOmABEEEn3iOew9FnWPSOdqAs5Z5SVDUa5LfhvaCpTpmnJLSc3UOkEEO1GmiPie19dzgQ7KQIEac7g6/wCz8wkzKPJL7K1RucD7QS1rjVbJkZQ2wi8gk+l1kOK8UqYmo6pUMk7DRo2DRsB/FADk1w3iyTyyfDEkkDDryf3Lk5y5FlEnE0CYtEGD/AGjJA+AKLQ90zaLRvJ5egTauMbp7x3de5Dicw/w2+vJSXMIDXOkNM5dgQHXjbUGf4rKS4oCfgcNEmQGiQ29jF9TrqVocJwVzmB2YGeR6xssxhsSBqASbX205eXzWs7Mcf8Za++jRP3QNAAB+fRa4MuroiSCt4EY1Qjwl/NaOs8kTEBBb1XpJmRRN4bURmcLq7BXBqNCRvFWh2SRmiY3hNsCr/R9UaiERuBq7Kxdix6qOa7pTERn4KqNQPiuZQerFmJtdN74c0ABZQd6qSymY1XHEgxCcK5iY0QMzvHaJ72+7R9SFqfaQ/PwzhlTowf5sOCfmxYetxRtevULDLRABAiYkb+Q+S2vavx8AwTvwVWN+Hf0/3LzMrudnRHozPYI/7Qw/95T/ANYX0G5fPfYIf7Qw/wDeU/8AW1fQNR9ljPss8l9umLLcLhGgwTXe+39VhH/yrxKtWkRy0+p87yvW/b1X/wDBM5Cu749y0fQryCqNuauHRIOErdkwJ260A4v5LgU9tE/NNZqptAJmTp2XBnNHa4bCNkmxAs1k1r0csEzp0+aGaB28kWgGuK4EpDITQUxhXOTqVRI0LiFAjnBKkqArkALRcA7T8+vorN1QmATI0AOjTfQERqVVh3znp56einMDobEggzPMAj+aiXaBhMOyJkTa3XQeY3UnA48035gQHEmDFxrOp1URlSI+HpqT8k51O4toJgj88krS5FVm7ocaL2NPQa6+vVRuIcXNOm552FhzJsPmQs7g+JCnTdeDNhuTH8lAxGOL5BNjqOd13/kJQX2zPXkteG9pXNac5JcczpP4iJaB5qFwji7hXLydZzE3tqfLQKC1pNgN7ee356q/xnYHHCiyuMNVdTe0ODqY7zw6guayXDY3C5/LLi/RdDMJx2oRWfOrmweQvYDaApmD7RuqVL+FjWEvM6G37bQsqXltri8mbdNPzomOf16/I/xWizNC1Rtsb2rp0gA0h7idAT0kk7WKo3dsqovDb5onaSC34AEeqzodCU3TllkxqCNCztxXDS0ZZ55ROoP8PIqRju31R5eG+46kGeTyPE4a7ki+wCyZXqPs39leHx+C+0Vn12u717AKbqYGVgZB8VNxmSd9lPkaXLK1Ri+zDv1jxzbPqCP3r1bGDP2cP/l4hvzrA/SqrPA+xfB0XZm1MQTcXfT38qQ6K/p9j6IwtTCzUNGo4PdLhnkFh8Lsth+qbtzWDlZR5R2JH9Pw/wDe0/8A3Gr3mrosnw/2fYWjUbVpirmaQ4EvkSDIkRBuAtO93hvfXaOamTsLPDPb1V/pmHZ+HDk+WarUH/QF5kTovQPbXic3E4/DQpt+Od//AFhYItB5fn8hWuhEWo2CjUNQfXzvZOdS0+qmYbgVd4BZQquB0IpvykXi4HzVN8AR6NbX6/NNdWBNhB581Zt7JYw/7ip6gD5khK7sLjBlzUYzHd9O3UgOkDrEKNRFQ19/l6JKZ/Ytlw72e71qkn8LLD1cbn0C9CpeyHh1amyo0V2Z2h0NqgwfvDxtcbEEeipgeHgomblzUztHwk4XFVsO65pvLQfxN1Y71aWn1Ve07KGgCPZefz69EwgELu8/b+SnZOhhKwHjBPLC+JYNTtcgfUhRhbVWnDcSxjKgd99jmCBzB19YUGph5i/yMfnRFgDd5rk8YZxsPEOi5O19jE/rQI6mdBdSGXFxaNRaJ/aubSMQdrRyF7zvoiio7JaBkNjoZNufLT9qhuyWI5pMEECSW+K0QI8VrXhJSolzi2SDz5RuT6JzXksg7S4Ag3nQknUJKeEEOJJZOgym0CSfKYFt+SQDa5a78U7kQ4C+wB5FMPD3AFw0EawDcSPCTMJBIIacwaHS7KDmjczrF7X581Iy5nFwOWACA4kyAI1AnYWVXQE3s3w4VcQxpewNluYkwGSQ3M4mwAknXZe69pO3dCgKLcNUNRoFqeGyEuDIa1rqhDiwAAmGtLjEy0Ak+BUMG8kg2bBJkmLReBrfpZdhMSab5aXtd911N7mnzBaQ6I+gSbsdnpdCj31fvMW2hVpPLWmsxjiykXjOHB4YKhygMY5xe0kmcxupXE/YhSq5iyuaNXNlAcTUp1MwBblzEVWGDdri8iDchY2h2mxpdlZiqoaHAk1KhJEkGQ8y7Zk3O0rScN9qeIbVY7EU6dQtsS0lhe2TlsA5pLXZSIAHhP4ikpUO0zJ8e9kPEcNJ7jvmD72HPeW6stUH+VE4E6nQyiph6NQgDMKtJjnA75g4Tr5HqvVsB7ZsK5rRVbVpOsHFzO8ZMicppZnRcxLR6KfU7RcK4g4U3mlUMHKagDXAQTZxh7TbSx9FrHKvYGa4PxLhVQDvMDhWH8TcPSc31GXM35q9x/bTBcOpsYyi7uXklpwrKPdZtXNID25XxBgi4vsYq+LezjCwX0MV3BgmKjmvZAN7khwbI1JcsJxbDQxzHmnUBdlzUnhwJFw5v3mm4IJEG45q3o/dCuuzeO9tWF/4GIPn3X/6FC/77cNth6/qaX/2XieJ4XiGuIFOo4DRzWOII2MiQhNwlb8JHR3hOk6Og6FRSXsu0e4O9tFE6YWr61GD6Sth2c7QtxuFbXY0s8VRpaXBxBa7mI1BB9V82UcPiN6T/h6/xXpns1419moVm1y5je8a9kg+LOwtqRHLu6Z9RzUOg4Mh7VHZ+K4iNB3Tf8tGmPrKo+G9nK2IP6tvh0L3Wb8fvHoJXonEOFYKpi6uJr1O87yo5zWEFrGtiG5t3mw5DWQdUXFdqKIY4Uw0AA5Z0IFhDW6NnadNld17JK/gfYilRguHfVB958ZGHo0mB5kk+Sv+8YNfG7/l+O6pv+0bMrS5wJmzRAi/4RYbclUY3tVUFqdNsgkTUeLi+WzfMXlLZfYWax2JO0N/siD8Tf4KHi8fTpiajms/tkNn0NysHjeK4t/vV20wbZaUN5z4hc+pVYeB1H+IVGHmaj2sM/4jJ2+KpTXQdmxxnbWgyzS6of6ogfF0fQovDfbPUoM7sYem5oJIzPeCJ1EgQRMnTdYxvZOtu6lP961EZ2Uqj71If+p/BNgG7adqRj8QK/cikcjWODX58xaTBktH3S1v+EKjKuB2SqwfHStc+I+X4evzXHsq/wD4lI+RfPTVimgKXvLyOSQ1ifJWFfs/UaCS6mANyXD6tVfUox95vpP7lSiB1NxmyOxoAuZ9RE/ylRWOhLmtqpcQLKlAAvA8z11HoFyrg/qlWbxgWTGDmbm9/OYRDUbdriBOkjoBIn06objNt4B6C1tei6jUy+KxcSRHURrbS/P+MNexBiD3YDG6H3ruLg6RIi+oO6Hh65Ng6+bUxMCdjpIHLWETE14ZLCfHMt2bkIBF/Pb+YsHShrne9Dw0jQAkjznUp+iAlOpBMyQJOwmNJnyPxKcK0kPeXROjRcAXB5ai4+qi4kZnFzdG30AsNYG/O4CmswwLqbJhxBl3R3iYd7wfmk1XJRIzktcZlpa7aRJJEjW/8+RQ6YYBaZOWdNADcG9vEJveybUAaWtHv5YdOhItNtoymDuhNBaMjgJcQZMECbCI02UpcCJjDBJbmiCT4pjmQIHwPzSiu5wPvW965sBzt1HlZDa5rWm5JsRyggxoL6aHkntq+9IsSYg2EcugA0gKaBM4kmYJ13l2o0MyeXklY5wGsRvNzE2+iZmLRawM33Mi2nnK4VIIIsBrABItJtYG4bpG3KEUUErZnC5MTz226Wkac0rKBvEgW+8Ty68lzK+WJN8tvgTJt/VPx+MpxbAnofhMx0U8jqyFUrugtzODdoJHTdRe+aOfL4dVIrmQYmNLWPX6pjMCMwBk2Nup/kVS65CgbZINzbflPOZT/tGm589I8tDY/FFNKJDYm8mDANh0JGvxQ/s5pug2G/qJ2THqNNSCZF/KeUSZ6EqVQpy0yQBl0IJEX5A9Ao5qtMNFrgA3m5gekmfii5TExqIF+tpn1SsKo6jSDcuYGTcmYtvEi+im4g0BT+93loidDc6+igV6ji1otoYIEFuuhVscfRLjmw4DXF3ukTDnACPwkCnFj95xtKT5E2ijY2m6LHoSb9LAHqfRScBQcZIYC6YmAXCQIIkAn8+anfbMPmAFHKXWIBmQYsCdDax2zHcBavhTqJDc1C4aHEh5DcxicrYhonYaSekOPLomEeSHS4RWMHf+3/BPHC6kxAmxu47zpA6K9oYhoABaTrqdSQzcQYlrv8yO+uwOb+rAkFolzjJHiBPoNoXSamc/Q9Qzp5AkfUJjuCPIsGkbeJ/7vqtW7Esv+qANtzYQBsROhN9ym1sVTaCcjWg+8ZcSCS2CJnlBET1TBHmPGsDiWghzcrTuM5HSXFqzVTBO5j4le4YnCUngh1OeVzciPfEwZI5blUXF+zuHgllFsXI1Bv6xERba56LSMkTTPIn4dw6oJW4xLMO12YUZ8TiWmzS1ziSBB8MDwiNATuAVW42rhz7mHaD4vec83IhmhEwZPWQNlbV9CMzmXK14m2m4AUaeTTNmOYkgZbHYG5PMnoFynVgf/9k="/>
          <p:cNvSpPr>
            <a:spLocks noChangeAspect="1" noChangeArrowheads="1"/>
          </p:cNvSpPr>
          <p:nvPr/>
        </p:nvSpPr>
        <p:spPr bwMode="auto">
          <a:xfrm>
            <a:off x="155575" y="-2209800"/>
            <a:ext cx="6334125" cy="4610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http://img1.liveinternet.ru/images/foto/b/0/971/796971/f_52056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215106" cy="4523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«Ржевский коридор блокады»</a:t>
            </a:r>
            <a:endParaRPr lang="ru-RU" dirty="0"/>
          </a:p>
        </p:txBody>
      </p:sp>
      <p:pic>
        <p:nvPicPr>
          <p:cNvPr id="34818" name="Picture 2" descr="http://upload.wikimedia.org/wikipedia/commons/7/70/%D0%A0%D0%B6%D0%B5%D0%B2%D1%81%D0%BA%D0%B8%D0%B9_%D0%BA%D0%BE%D1%80%D0%B8%D0%B4%D0%BE%D1%80_%D0%B1%D0%BB%D0%BE%D0%BA%D0%B0%D0%B4%D1%8B,_%D0%BE%D0%B1%D1%89%D0%B8%D0%B9_%D0%B2%D0%B8%D0%B4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23987"/>
            <a:ext cx="3571900" cy="4762534"/>
          </a:xfrm>
          <a:prstGeom prst="rect">
            <a:avLst/>
          </a:prstGeom>
          <a:noFill/>
        </p:spPr>
      </p:pic>
      <p:pic>
        <p:nvPicPr>
          <p:cNvPr id="34820" name="Picture 4" descr="http://p0.citywalls.ru/photo_79-81604.jpg%3Fmt%3D13005312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571612"/>
            <a:ext cx="417446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Окружение Ленинграда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3429024" cy="3000396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С началом Великой Отечественной войны 22 июня 1941 года удар в направлении Ленинграда был поручен группе немецких армий «Север.</a:t>
            </a:r>
            <a:endParaRPr lang="ru-RU" dirty="0"/>
          </a:p>
        </p:txBody>
      </p:sp>
      <p:pic>
        <p:nvPicPr>
          <p:cNvPr id="1028" name="Picture 4" descr="http://warfront.ucoz.ru/ataka/post-1190227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785926"/>
            <a:ext cx="5216567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Блокада Ленинграда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2971792" cy="249714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 8 сентября 1941 года, когда немцы захватили Шлиссельбург, началась 871-дневная блокада Ленинграда.</a:t>
            </a:r>
            <a:endParaRPr lang="ru-RU" dirty="0"/>
          </a:p>
        </p:txBody>
      </p:sp>
      <p:pic>
        <p:nvPicPr>
          <p:cNvPr id="15362" name="Picture 2" descr="http://topwar.ru/uploads/posts/2011-04/1302600370_blokadnyy-leningr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571611"/>
            <a:ext cx="5000660" cy="4722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Блокада в Ленинграде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7"/>
            <a:ext cx="3900486" cy="135413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В окружение попало 2 млн. 544 тыс. гражданского населения города (включая 400 тыс. детей). </a:t>
            </a:r>
            <a:endParaRPr lang="ru-RU" dirty="0"/>
          </a:p>
        </p:txBody>
      </p:sp>
      <p:pic>
        <p:nvPicPr>
          <p:cNvPr id="16386" name="Picture 2" descr="http://www.pravmir.ru/wp-content/uploads/2013/01/16165370_children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4804" y="1637370"/>
            <a:ext cx="4326527" cy="3071834"/>
          </a:xfrm>
          <a:prstGeom prst="rect">
            <a:avLst/>
          </a:prstGeom>
          <a:noFill/>
        </p:spPr>
      </p:pic>
      <p:pic>
        <p:nvPicPr>
          <p:cNvPr id="16388" name="Picture 4" descr="http://900igr.net/datai/istorija/Oborona-Leningrada/0005-004-Oborona-Leningra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928934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Голод во время блокады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7"/>
            <a:ext cx="3829048" cy="452628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7410" name="AutoShape 2" descr="data:image/jpeg;base64,/9j/4AAQSkZJRgABAQAAAQABAAD/2wCEAAkGBxQTEhUUExQUFhUXGBcYGBgYGBcYGBoXFhwYFxcYGBgYHCggGholHBQUITEhJSkrLi4uFx8zODMsNygtLiwBCgoKDg0OFxAQFCwcFBwsLCwsLCwsLCssLCwrLCwsLCwsLCwsLCw3KzcsLCwrKysrLCsrKysrKysrKysrKzcrK//AABEIAMIBAwMBIgACEQEDEQH/xAAcAAABBAMBAAAAAAAAAAAAAAAEAgMFBgABBwj/xABFEAACAQIEAwUFBgMHAgUFAAABAgMAEQQSITEFQVEGEyJhcQcygZGxFCNCUqHRYpLBCDNTcoLw8TThJCWy0vIWY3N0ov/EABYBAQEBAAAAAAAAAAAAAAAAAAABAv/EABoRAQEBAQEBAQAAAAAAAAAAAAARASFBMRL/2gAMAwEAAhEDEQA/AKV7OYA0cxKqQGXUgEjQ9atkjR5bhF/lX9qpfYuXLh5rGx7xfpU9PibADnYA+tUSSsm+RP5V/ahVnQsSUT+Vf2oNsSbabUK8wvoKoKx+MViAqqLfwj9qMweOyr7kfi/hXS3PaqycTdvpRiyUWrV3iSrlCJnX8WVR/SjOE41JFeF1RWIKqci6X2NwORqo4bGsp0NHQ48P7yhWuLMNAfUURfJMRHGmSOOMhVIuEXcDe589armORBhAqhGd7liFUG7H00FtrdKjeJcTLpJGSw8OmX9b+VFcbde4sosVQWK3sbDQG9SiqcSyyPdVAVQFGg3G9ACFdyB8hT+CPg8W5102/StquYkHYa1VoKSDTYa+QqT7IdlJ8XiVEcYZV1YkDKvTMf6UPiGW6gc9B5etdg9iUR7uck+HOtvUL/xU1Ex2e9muEgBMqLM7e8WUZOWir00q1Q8KgXRYYl9EUfQUZTOMxSRI0kjBUUXJOwAqDX2KP/DT+Vf2rX2KP/DT+Vf2qtRe0fh7C/2hRc2Ua5mP8IAua1j/AGg4aCVI5o8RGZDZC8RVWPkb/Wgs32KP/Dj/AJV/atNw+I7xRn/Qv7U7BKGUMOev+7UpiOdADiuC4eRSrwQsLWsUX9q809teHvhcdPAiWRG8BIBPdsLrrzA1FepFI5Vw32yYGR8eoLWUwgq3KwY3B87n9aYOaRWHvWJ8rVLYYkC+VQPMDX00p6PhsUKhnuzHah8PKC5drm2gHKtLiz9meHrJIO8UMdz4VsqDf41euK4uJfAI4/BYC8emVhobkWqidl+JiJnZr2YBNLXGa+3LpTXF+NPM5WOGVyVyuWux8OxB2G1SIOxPEhnJyROL6jKAANgRYVFdoJVVVbKvhazEKux25UFBAUAJPvAeHW+U/pTk0mdSGN9LbdNjVUZ2b4uIMRG48CMQGORW8JPRhXfUwsdhZE8iUXUcjoK8prJYZWvYaA9K7/7Mu0hxGERWPiiHdklr3PI/KpEG9u+Lw4PCSSFYg9rIMqm5Og0t1NcJkxKiFBZcxJZjYbnzqe9svHRNi/syDwQ2uQd2tt8KqLtcKB0NCJJZF5d38QK3UP3grKJDnZdD3Ehvs6fSprvPlpaovsl/085/iXS3lUmmw6G1MVl6GmlI0p2dhflQWLbkN6uaBhLsedGLISAbWqOg969HLK1wbA0XBcUJtcn9ackdrA5SR1HL1FbjmB0tr50bgsblPhABO9xcUEc8ptcX1016nlVilJaMgC4sL7aka1FcWlV1ZrAOpDWVRqAbfOp3CSDIrEWFrNYjT1pEU3GqiSsiA5dNzoCd/hSFXKvvXBJ22pri8oM0hQ6X+G1MQgWHzqdDkzeI+W1dk9h0/wBzKuupzfUf0rineAbn3if0Fd59mLRxw6DKxVLBhYkU1Vn7YdoVwUDSt6D1Ncp4rx3G8XIiSMRQra4bMcx5lwNbdN6I7fcaGMkgwpzZhKzMmU2ZBcLry+PSr12Z4XljXLGF/wAxtrtsPTrURXeCdjsVhx93JBIp95J01U//AG3Tl5EXo1uymLeyyYiMxKD920edWzb583i9Mpq/ph7cxSliFtx8hVzRxPinAeJ4G7YKYKt9US9gOuSQsLf5bGrj7Me2GIxatHiFXvI7BiLK2vMp08xVt4lgWZdMp9Rb6fWuGdqPteBxn2mFQmSxOU6MCdVYWqDv8uVrgHK3XY/965J284gss0aysEkQyQsSpy5lKshHW4q3cB7RRcVgJTNFiI7XU6Mj2uPUfvVf4vLDxCJUnbJOk8kJy6+NV1v/AAkVcFNbsl3oZ/tQDa2GTwj5m9U5ZxG5ViGCki6i1zyYeVXDj2MfDIYmVlZVIJI0PLwn8tc4eS/PnV1atGFw+ZXcSRhQM3jYi5H4VAGreVSGG4uGupbmGUsSMrDQiw3+NUvDzFdjRIxV9wB09amIs84db6ggdDup6nl6UNm1H/AtUYmMYWAa6jWx86MbGoQuhVuZ3FjyAqwR3F4iD5HWpXsJx+XDNMVK27tj4h+IbGmOIpmj8PitqLbgelV8ta9vSiwUkjzOzubvISzMfPej+IwFRGNvDtTfDYhdU5ta/oNbUZxRizD4ip0RLKPOsqWXAgCsqtE9jwPs097++vpex3o5iRa/So7si3/h5x/EPoaIkk0UVMZxqdudCu99aXiJOXKhiKqkK2poiCW29MRrqaJw+HVjrcD1FRCxxC3Wn04mDoQRR+C4Xhtc1ztpfr51MR8EwdgGVtf4uVUV8yq6st/eBA/zWuKrEUxBuGa/qaueO4GiH7hz1yuNNNgG61VOJw5ZGFrA+K3S9CGu8vTw929MolE4RS941UsxYAAC9ydhSoyDAvMyIiF5G0VV3J/oPOu59nOEdyy94xaQKBofCpQbeZqq8GSPhoRFTvsVJo77iMnZAeVqlOHY6dZi0oZUBDae7p51NVal4DA2K+1grmkQDLsbg3JHnVjjxKhbKNK5R2kgbD4rDPBI3dOx8N7hS5ud/Wr7h5CpCi+oF78iaiJoSG29Zh5+t6CeewF9/OkGcW0O31oJOTHWqidv8dA0LB7ZmBA8tN6zjHaEIxUXuD0J+HrVB7eY5jEZHtdhYLa1gf61YLF2QxsT4CTFwHLi4IwJDbVhHtcdCOdVv7PJCxMjKrPilm6kCUXH6aVE4KJsFFFKDeLFwrHIAdRcgv8A/wA86f4pxZcRMJctlZtOdlj8Kj5VcFt7UYhcafsmVZM9sjXtkI3a/P0rlHHeDy4SdoJR4l1BGzKdmFdF7CuHnmnOQrfIi6i5PPy86sfaTh+Ex0LJKckqi6sLXVhocvVOoqDhavTitRHFeEvh5TFINRqCNmU7MPI0NlqqWDbalrP11pqsvRMGRygahipppcKS2uw1v18q0iqd71IfbYoEAjDvKR4mJGQHkEA36a0aEcKuC0pGgGUepoqIgkdLXPShMa5WNEvyzN/mbWkRSZRp0ANzUTeCZZtTdq1UfJJck6frWUZp7sow+zzDmXX6UQ82x52FB9l2PcygfmH0p+ZjYX6CmNYRLPcWtzplDWmamhJVXWSHWtrPbam3alYbBs58I+NGRqY46CzfrRKcSOYWJHmb0/gg0FiZ4hY+5IpNx08qn/8A60wuWxhUkgXGlhQR0OOzKAhBN7661FcfiDHvBcHYrbbzqSn4hFMfu1jRhtoB+ooTjpDQhmBDKbE35HmaNIIjTU6VcvZ1wGRnknUqLAIhPJmB19QPrUNwbBYc4Z794+LLgIo8KKlxdnOx5103s9g1TDZUJLSZnJGgA90EfKjJ7g2AEIyNYsG97e531vzo3HPE8bANcgEZRr61GYnEtlyo2u1+l+QPWovDpICYwLKx32t535k1KH+JcPGIwxkjIEiWzoTf3dQVHU2qZj48hgjnWQWsARlJAI94EjY+tR+Ii7sG5DAC5AsNLWNjzNR3ZrGwwLLDdZI3bvLMNddxb1qi54LtjhJ1yrMjPtl1zX6W9KexvaLCwhxJLGpUXIJF9drCq12eaKWfPBh0jSM2zAC5J30pvt1wyJB9oMUb2BDBtyvRT1qBWO7QglWgRWLfikKqOVsq71zvtVI+JxCRXu12Z7HQWF7elFPxXDqC2GiRWKnMdyABoLnYjXaqEuOdWdlYguCCedjT4J3E8ULxw4ckHucx308X4fham5MUyhUTxHKQBzBbehZez+KTDriXhkWFiAjkWDE7W5/Gi+DMqhzmAmI5kbDQgfxVaJ3C4mOCFEjJ70C7Nt4ragfGpLhOdwHmYo6+IDkddT5iq1gsGNJSfEDfKbG/UWqXGLOIFz4VXYE6/wDxopntzie9MT2sAXRTzI0J+F6qdqt3FMK02GaT8mVlAHK5D/pVUNDWBaUsd6VGt6WxvdRpbc0DYW2vyp/h8akl2Pu/h6n16UKz3Omwo/gmDEha5sBa/wC1TQicMxJJ3oxoQqgnoL0Ji4FBOVj6UV9ozAA6iwqJuGWH8IrKXkHn863Vp+dMdmCcjgblhb5GinUkc7i1CdmXPdyAdR9Kmo47IDfexPwpioeSIimWjqVxboSd6wYhCHuALL4fM1TqFkWnsFjQPCbgdV3H705DDncL8SPKrJgcSqXTKARpaw+tAFg4ZZv7qSHEDnG1g/60ieCJT9/hJI+RIzAA9b9Kk5sWo1WCNm5EAK3wNLbthOujhgRbwuOn6GiAY+B4WUFsPiCOitrr6igONF0gETkEhhZgb3X/AGKN4jxxp7ZgBY7qoG/W1Q3FnJKre4G/rRUcs7DwqW1NtzudK6fg8csSQxkkZAqvbfKPeHzqldmeDPNKGC3SPxueQtqB6k1aFkF3LW70i1iPkPI0Rc04hEymTZfMC/h2PpTGKmUqSBdX87C/Wue4fipibJITkvz5dQPKpmTtWlsim8YG5Gp8v+9SAvEYuWMMrAuCDZhYgA9R8KqGLxBSUSKbEbg/Sr52V4acbmWG2mrsx8K32GmvWp/F+x+OYfe4hgRtkUAW6G/OlWqBwmTEHLNhXUSBlVk3Wx1J89KsXbXBYoqhlcsvJYkNgfzNzPpUwnsmlhUjDY0jpnjB221U0TJBx6FcoGCxIA0JDI367moiq+z/ALBxYt5RiEkEKAEDMUaRidSbeILodNKkvab7NoEhgbBQxwhHPfOSbd1bUte5O1THs3+1I2JmxkRhlZlTu8oC5RrnDa5tWt8KumL4hHkKyAWOhB2N/Wgqay8N4lF9mOJEqKFDJGxQXX3cmxO3KuXe0P2drw+TvFMhwz2yOdSj/lc8vI133hWBwyKvdRQrbbKqi199qzjkcOIjbDuMySAqw9f61cHmuHGiTLHoCo0IsM4HJtN/OhcTK3hc3AOltr25Wqc43wLBYaZ4Z3lVo2y6DKSN1KkjxacxU9F9jmjW7RSRoossq2cDqXXUGmwVPhnEyXs1+7PLYHS2p9KgJIMrsvIEgeg219K6KkeDmjdYYikqX7uMtuBuyk+fWqHxJrSvcWN9R51Vgdjso3O1JkGXwj4+tOYVNyd7XFLYkaru2g8hzPrSoEn08PP6k7CpdnEMSxaZvec87nlUdgIQ0oudFux/01LySQSkm1iefWlXENK4NHQf3Y9LfKmMTEg2IFahPgIvfX9KB8KPzVlL+3D/AA4/lWqnTpjs8T3U1uq6/OjWmOW3pQHAP7uT1H0ovlTE9NSTa0wWufK+tGNFYXNNYPCtM+RN/M2AHrVaGYPAT3M8eUn8g3t6VOYdI8SLSXhlGmb/ANw51mB4VJKl4CVlXl+a30qNnxcyNlnBDDraoyexXZ/FQ6gd8o1zxa6ea7iiuH8VOTLKgdT7wfcehOopGH4sxsY3yMNiNvQ0NxLjkzG0wGYaZgoF/UjelURisFhz4o2eO+6mxHwNV/CYAzzrGh8TtlHz3PlbWsxGNJHnTPDcXJHIJI/eTW/rpRLrsvD+GR4PC5FCkZrux3J6n9qpfate6l7yO9jrc7lh5dKGwHbBihikWw3F+bHXU0Pj+0ishSQZmP4iPd8hVEPxWcTXYkK7bDlfyoTs5wrEYmdcPEDmY2JPuqD+I/CrLwjshjcYyZIUhj0CtILEjm2UG9XrH8NPC5sLhsNFLiWAaQ5VOYytpd2Ay5SCbAnQCpRrs5hpOCvIwxGHxMNvv0jGV0K6AgZj1O9dE4F2zweLF4ZkJ5qdGHwNca9p3D8ThpI8RN9nVpwYmSMEG3vXc7N0v51R8Fj3jcvGctjqVuVHQE20oPXQk6a+lbzdRXBeG+0ULlEisbAXdWP0qP4/7TJ9Pss0qkHdjfblba1IPQHE1GS5ZVtqCxsPTWowYfPcEC/NTqCOorypxLjWInJaaWSQkk2ZmIvvcLtVywXtbxkcaJljZkFhIQcxHK4vY0g7TxjiEMEd0W0n5Rvp5UFwLGs7llGZWOzHLYjcgW1rl/B+3Rlu+JjWR3kyHKApVSt7qepOlT/C+3EbHJhY5201LqFC2tfM/leqOr8SwkU6jvEia2+dQ2nMC9cl7Q9l8BMCEBw0wcoXTVc2650vYqRbUVITdrXmYQQMrf4j/ht+VfXrUFx/HoMbGyaeCNSb6GxsTbqBpepBU+N8LxWEYCdRkGqyxai35iRqoI6ik4pExQ762QggE8ibaE+R610fjOHaUgYZgkyC8ZYAq6n3oX6g2uKpMcKys4iiMEy3E+HJuhANyYgfdN9bc6QVcPc+l9P6Vl7LqNd/S+gFZjUCzOoJ3323pmZ9Wt/D8r1YqV4DIqiQsBqAv70niGHhveNsrcwdvhQ0UbJGrkeFybH0pYxdxlyq3qB9ahoV4+RIPnS8ELE/72rJUTcAqf0pvBL4jSriR70flFboYy1uqGeAkd1IOZZdfKpGPEAIQF1IqI4KfA48x9KNMlhapWTU05+FS3Z/DSBe8CZgeQIzWHO1QsaZnC+etXDC8OjdRklMUoFgR7pHnSg+DiR3jGWQe8G00A3FDYvj6Si0igkcm1N/I1X+KCeFvGQT+YW1HnQ5xayDxDK42YbH1FVUrImHJul0bpfStYjGgADRvhUKWbS/PY1qR/OmqZnbXQVZezXDwYWJALyGyrudOYqss1T0XEskERDANZgRztesshOJcIdWIkIzHUAC9rdfOrZ2I4HFCjYidVaYaoG8QjvtpzaqzhZyfC7eJiHPOyLra/nU7PxErCqL4s3ivfXXQD0q0dj7JcTjIa5XPa/K5Xy8qk37S4dbBpFDsbKlxnJO1gNfjXnzh/Hmw2PjlsGWPwhb6NceIfrXXMLjocahnwyIsnu5nAujDkV3/eoDe0/YvD42WObFu7rFcrECFj11Jc7nYcxtQnEuNQDDvhsBg/tBylMkCL3SaWs76KD5XvTOPTCZP/McSrgD+7D5I2PO6Kbv/lN/SlydqnSC+DwE3cKD4giwqqi2oRyHOmu1ByfgnZgsLOApYNcORdWU2I+BFqgO0nCRh3sCpvtby3NdWlwu7H8QJJK3Nyb3/WuV9qRZ8h5En5+XKtCC0pAU9NOtOW+dSa6YcpJERmIKvYg3HIHa1ZA2AcRuD3mUG19L7airNhkeRbGU5TrYCwPmfOq1hu6DDMMy86k8BxkK+QC0R+JFaMX3gcQiXSwUDUnS4569edRXEuLwyYnQZhGjX6Fjbbz3qscT4+zAquw2JNCcJiLAnne//aiugcIxzAZfxZgyX/KNdae7SNmVMZHpKjnMQB4o+anTWxqtRY8i0o/DoOXkaleFYu/3JawcFrHqeQ+dT6iu9sIkdlxURusl1YdGHO1V5T15j9RVmxUQWMi258XTXcgcqq1rXU8if0qiUw+PZYgpAKWNwRcXoWXEofdQL6VIYHGhUClVPrtTOIdL3yAelPq+Ae8HOt4YeOm5ZBfQUrCPaQadaiZokSVlY72J0rKUpngRGVyeo+lEYmUUJwvEAQuttcwOboLbU0zl2AFyTsLEk+gGpqL4luznCZsVPliB8KlibaabA+tTOJxxS8Ui93INANbEX3Brq3smwKRYFUZGjmkYswdSrEbDfW1hUz2q7GQYpbOguBoRofmKI4YeNj3JgbdbVE46RSfD9LaUrtRwWTCs18xTOQCdfSoAYs1aJQS0k0Jh5rmjENNa02d6KxBBSw5W9bGhSKWGubelRmHZJjmCjdgFPptajsTiQWVV2Ww/l3+lRsY8eY/hF/2FLwxN83QE1YpvHYq5Btpc/Oj+E9sp8NJ3kVtQAwOoYD83nUQ7DbzOlMuNL2ojp/Bva5AmZpuHx97bwumXU+eYXHrUfx72xYvELkSKKJD7wuXLDpc2tXOiNK1GagvEftElK5XiQ+YJHpVY4hjzM7SNufpUcxpaVUERLqNbG+lW+bFO2GLtIO4PgeN1z3mHOL8txY/Cqrg0u1rXO9SUmNk7lofwEl7fxWt/SrFRE0QGq7U0lOsTk19abioFFKnMGmUBBzFyelRWHW7AVM57x2/F5daLTji7Mg933vjT2GmJQP8AiU2UelCSvlUHmT4utqVhcSFJJHh5etEFYtrsSPcYEHya24qu4uM3DEe8P12qbY6hOR1+FRmO2vfZiKnQhovCPSmsxpec1oR3q5jRutxqMwNbawpN9ams8EONd61T6mtVArsLwGXGzdxEBckEsdkUbsf9716R7HdhMLgFGRA834pnAzk+X5R5CqX/AGccOv2PEPlGczWLc8oVbD0uTXXaCt9oImEocA6rYEciNvSoybGyRK9ybga6g3v013q6TRhlIPOqtiuz4clc5y3BO1zprrQc+4lw0cUkw8Tlo1la5AAzFUuSSdgdKN4h7B8P3bdzPMJLHJnylb8gQADar9wjsxFFMsq38CFUXkoO59asVB444twSbBzmDEIUkXW3IjkynmK0Grv3tz4AJsF9oVbyQEG9te7Js49Nb/CuDYPAtJIEUW6nkB1NAOXFGcLhz5z0AA9TVgwWDgjayKGK6vK4zED+FfdW+wq7cXweAbh5kuXxOQKrBtQx0VSo0vrbaqrkEs2rW56fKio/CgvuQSf6UXxTgvc5WtYkBrE306jrz0qKOJuTbpRDMuhpsznY7Uuc7XofKag3WWrMtLhNWNQgisjGtKktetq1gaqQ/HIVzMPSlHFMwJAHP+lMvMBGF5k3PzrZuoy66m/xtSIIaK6aa0Ja1P4XE20NZLa9FwvhgsxY7C1vO9SsbZTn0seXSo7CEc9qLQXuOlAvEXJJ68ulMixHpS5yVW560xzv15UBBJYX58vSmzCGvrc32raPl+NIzAMfWhcDX11reejGWNtdb0E6AdaVSCtzSBvS7m9rU3Y31oaOjAtvWU0r1upU47Z/Zy/6Cf8A/Of/AELXWK5F/Zxlvg8QvScH5qP2rrtRGUhUGtCYzGEN3aAFud9h6+dFQE2138qBysrKygF4rhVlhkjb3WRlPoQa84fZUhTKrCQ7Aj8b7Aegr0P2jxwhw00h2VG+ZFgPma89DhzB1QaSsL66CNW1JH8Rq4C+yuHjMbGVwEUnO527zl5kLppU3i+B4QTL3GIWaymVm00Ki493ztYUPhMKIUCXAXxEgjfzPWoiThx7szRK2aQlQqCwsObfKrBMcO4YmOiKNrKEBQ9CNCCelUrjPZLEYXMZlA0NmUgqf2NSmD4q+HdXZWI/EFuNPKhu3vaX7ZMixg5I1GVDzY7k0FUMJJ09KUuYXGni0N/LpUriY1iQG+aVhqOSg/1p58UqYeWA4dGaTJlmI8cYGpC+tSiuhdDWRr5UQmFJUkcqYWlGytORRZjptak3sL1PwcKKKmYHxKWoquiPxehH6UZiJC7XPwqUxWEjtCF94pmf1ZtAPgDWjhQG22FIiCdbGtxi9PzpvWYaOqCI10Fh7u9Ed5oCBt+tNZrGw2NLX8utqNYViXvqeYoYHe9ESgc+WoodRfWmIXEv5tOlNNuaJQZvFsBTROpoI9L0sMetaJ5WpWU0KUFJ1ppwb0tiRTZqVacArK2K1SjuH9nJP/AznrP9EWutVyj+zn/0E3/7B/8AQldXqMo1YvvmPU/0qRVaTk1vS6DKS7WBJ2GvypVQ/aHjCwLl1zMpI9Bpf9aCqdp+Nq5+8Y5BYpDaxZr6M38N9aq+CyRSZnH3rm9zsCxsLeQqE4jI7u0puWJ0zA3IHK1TfDcOZUV5ioY53QemgufhtWg/xaMSZj75U5Tpa9huLU2mDRYboZS1guUGwBJtr560XkQArmBsRma5AzHUC4/FeisOQlwrK+xIvoDyueu1QKxfDI1jWExq5YHMGDNl58tedcp7V9nJMFIkrEfeE2UA2A5b+td74fOFQPIqq9yN76DzNcz9tHFkJw8alCQS7AHW3LblSiicK4f3pYuco22uSb0fxPBFZSmpGw05jQi1b7OcUQaFQACCSD4tTY286P4hjEaUPrqSSPjoPjSCPwcAWMk6XuLEVVsVFlYjpVwlDvFnt7rGwOwF9v1qC41CWIYA3K6jyqwDcGhEk0at7t7n0GtdF7QorLA6e6QelrW2rmvDJzHJm06VdVmd8GjW0V9Tyt5UWq2htLGLXtcEeQ2P61OzxeA21G3nenYeGgksAASNTr8qcljyggE2OtrdKIqOJitcXrMLHp60ZKt8wtfe1v60FE5t6VOqcbVbDlW0e+nTnWmfpz3pUnIj41EJlkBIPIb+tNHSx5UlzcnpWIb6HatLh5ZPlWuZpKG+nKtZdTRYY0za0QSLUNiF1v11pyKpxGmNM06yedNsKROnVWsrF2rdWE1fPYvx58KkxGqGRcy9fDuOhrtvDO1mFmAtKqN+VyFI/ofhXnj2dx5oZhexzrz5ZTUzisKdOgtbfpWR6DXGRnaRD/qH70NxHjmHgF5Zo0Hmwv8AIa154QNe9/hqPjTU8Db63660HVe0HtZgjVhh1aR7aMwKpf46muccQ7Qz4k95LISxHiI8Iy3uqgchUNFw9pGVBcszAW/rarGeCXikcH8SqLA2OXf5GrRCQ42VnuWJB0sTy8qt+Ex/fxrH3eUp7mTTQasWJ5VAQ8Na4Avfra+9WLh+C7sO97jKyA2tqbEmqN4aNnksQE7yxByg5F/Nba9EY3EQxQlcPIzlTdnBHic6Xa41qvcaxLl/CWUAAKB6C/60JwvEEMUII7wWLch5260AuPx0sj5mlcnb3j9KiMRwqTESpkVibEE3J0Av8BVsk4crDKL6czzongvFEwc6qbOkmhb8SjypBzzhkBWRQwPvC/LY3P0q0Y9QTGRvubAiyjYGrRxXsjFfvYZCwLGQltLLY2FvU70OOEMJDcrZ7lSGFrAaL+tBSuHcQuWuAA3LXQ9QOtD4wuSMwJK8+qnqPSpXifDArsyggW35BhvQqYeSQBwGIUlXI6MCAfSiq40BLMF3W/yq9cMH/lyG1yHvVRiQh5CBoFN/pXQuBR34YqgNmAN/OiB+FynLYj97cvqa1jowBobggjfUX/4qS4ZgZCACCdjtfTpQ3GcEQCSLC2mlje9FioQQ+IkXtY3qOc2YgG96s+CwRYtodtbdKgWi8TLbmbbUMDrobX3rHQjTe9PKgsQRqOdaykA3GttKRQUg/SsAvTzdbVoR86gxNdLVgnsTfUU6FPKmJE1qpCZpMyAAWsd/LpTYWn1TTW9J7uoUgLrY1sxU+ENEpBf/AIpSghHWUf3H+7VqlFewWIdb5WZdRsSPpR78Qlt/eyfzt09ayspiGFxslx94/wDMf3pf26W/95J/M371lZUDvDcdIJlIkcHqGYH609jOJTWA72W3i/G3X1rKygHwfE5gy/ey8/xt+9Jx/E5rAd9La50ztb61lZWg19ulO8kn8zfvTZxkn+I/8x/esrKi60cfLr95J/M370xJinO7sfVjWqyqgific2n30vuge+23Tfamftklx94+m3iOnprWVlZG5MZIRrI5/wBR8/OkJjJBezuL72Yi/wCtZWVcCO9b8x18zTq4+ULlEkgXpma3yvWVlBscQlG0sg/1t+9JbHSneRz6s371lZQJGLkH431/iP71rv2/M3zNZWUwKM7fmb5mtHEN+ZvmaysqjQnb8zfM0ozN+Y/M1lZUxopJ2t7zfM1jTN+Y/M1lZVRrvm/Mfma0kzfmPzNZWVlCzM2nib5mn48Q/wCZvmaysoNfan/O38xrKysoP//Z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data:image/jpeg;base64,/9j/4AAQSkZJRgABAQAAAQABAAD/2wCEAAkGBxQTEhUUExQUFhUXGBcYGBgYGBcYGBoXFhwYFxcYGBgYHCggGholHBQUITEhJSkrLi4uFx8zODMsNygtLiwBCgoKDg0OFxAQFCwcFBwsLCwsLCwsLCssLCwrLCwsLCwsLCwsLCw3KzcsLCwrKysrLCsrKysrKysrKysrKzcrK//AABEIAMIBAwMBIgACEQEDEQH/xAAcAAABBAMBAAAAAAAAAAAAAAAEAgMFBgABBwj/xABFEAACAQIEAwUFBgMHAgUFAAABAgMAEQQSITEFQVEGEyJhcQcygZGxFCNCUqHRYpLBCDNTcoLw8TThJCWy0vIWY3N0ov/EABYBAQEBAAAAAAAAAAAAAAAAAAABAv/EABoRAQEBAQEBAQAAAAAAAAAAAAARASFBMRL/2gAMAwEAAhEDEQA/AKV7OYA0cxKqQGXUgEjQ9atkjR5bhF/lX9qpfYuXLh5rGx7xfpU9PibADnYA+tUSSsm+RP5V/ahVnQsSUT+Vf2oNsSbabUK8wvoKoKx+MViAqqLfwj9qMweOyr7kfi/hXS3PaqycTdvpRiyUWrV3iSrlCJnX8WVR/SjOE41JFeF1RWIKqci6X2NwORqo4bGsp0NHQ48P7yhWuLMNAfUURfJMRHGmSOOMhVIuEXcDe589armORBhAqhGd7liFUG7H00FtrdKjeJcTLpJGSw8OmX9b+VFcbde4sosVQWK3sbDQG9SiqcSyyPdVAVQFGg3G9ACFdyB8hT+CPg8W5102/StquYkHYa1VoKSDTYa+QqT7IdlJ8XiVEcYZV1YkDKvTMf6UPiGW6gc9B5etdg9iUR7uck+HOtvUL/xU1Ex2e9muEgBMqLM7e8WUZOWir00q1Q8KgXRYYl9EUfQUZTOMxSRI0kjBUUXJOwAqDX2KP/DT+Vf2rX2KP/DT+Vf2qtRe0fh7C/2hRc2Ua5mP8IAua1j/AGg4aCVI5o8RGZDZC8RVWPkb/Wgs32KP/Dj/AJV/atNw+I7xRn/Qv7U7BKGUMOev+7UpiOdADiuC4eRSrwQsLWsUX9q809teHvhcdPAiWRG8BIBPdsLrrzA1FepFI5Vw32yYGR8eoLWUwgq3KwY3B87n9aYOaRWHvWJ8rVLYYkC+VQPMDX00p6PhsUKhnuzHah8PKC5drm2gHKtLiz9meHrJIO8UMdz4VsqDf41euK4uJfAI4/BYC8emVhobkWqidl+JiJnZr2YBNLXGa+3LpTXF+NPM5WOGVyVyuWux8OxB2G1SIOxPEhnJyROL6jKAANgRYVFdoJVVVbKvhazEKux25UFBAUAJPvAeHW+U/pTk0mdSGN9LbdNjVUZ2b4uIMRG48CMQGORW8JPRhXfUwsdhZE8iUXUcjoK8prJYZWvYaA9K7/7Mu0hxGERWPiiHdklr3PI/KpEG9u+Lw4PCSSFYg9rIMqm5Og0t1NcJkxKiFBZcxJZjYbnzqe9svHRNi/syDwQ2uQd2tt8KqLtcKB0NCJJZF5d38QK3UP3grKJDnZdD3Ehvs6fSprvPlpaovsl/085/iXS3lUmmw6G1MVl6GmlI0p2dhflQWLbkN6uaBhLsedGLISAbWqOg969HLK1wbA0XBcUJtcn9ackdrA5SR1HL1FbjmB0tr50bgsblPhABO9xcUEc8ptcX1016nlVilJaMgC4sL7aka1FcWlV1ZrAOpDWVRqAbfOp3CSDIrEWFrNYjT1pEU3GqiSsiA5dNzoCd/hSFXKvvXBJ22pri8oM0hQ6X+G1MQgWHzqdDkzeI+W1dk9h0/wBzKuupzfUf0rineAbn3if0Fd59mLRxw6DKxVLBhYkU1Vn7YdoVwUDSt6D1Ncp4rx3G8XIiSMRQra4bMcx5lwNbdN6I7fcaGMkgwpzZhKzMmU2ZBcLry+PSr12Z4XljXLGF/wAxtrtsPTrURXeCdjsVhx93JBIp95J01U//AG3Tl5EXo1uymLeyyYiMxKD920edWzb583i9Mpq/ph7cxSliFtx8hVzRxPinAeJ4G7YKYKt9US9gOuSQsLf5bGrj7Me2GIxatHiFXvI7BiLK2vMp08xVt4lgWZdMp9Rb6fWuGdqPteBxn2mFQmSxOU6MCdVYWqDv8uVrgHK3XY/965J284gss0aysEkQyQsSpy5lKshHW4q3cB7RRcVgJTNFiI7XU6Mj2uPUfvVf4vLDxCJUnbJOk8kJy6+NV1v/AAkVcFNbsl3oZ/tQDa2GTwj5m9U5ZxG5ViGCki6i1zyYeVXDj2MfDIYmVlZVIJI0PLwn8tc4eS/PnV1atGFw+ZXcSRhQM3jYi5H4VAGreVSGG4uGupbmGUsSMrDQiw3+NUvDzFdjRIxV9wB09amIs84db6ggdDup6nl6UNm1H/AtUYmMYWAa6jWx86MbGoQuhVuZ3FjyAqwR3F4iD5HWpXsJx+XDNMVK27tj4h+IbGmOIpmj8PitqLbgelV8ta9vSiwUkjzOzubvISzMfPej+IwFRGNvDtTfDYhdU5ta/oNbUZxRizD4ip0RLKPOsqWXAgCsqtE9jwPs097++vpex3o5iRa/So7si3/h5x/EPoaIkk0UVMZxqdudCu99aXiJOXKhiKqkK2poiCW29MRrqaJw+HVjrcD1FRCxxC3Wn04mDoQRR+C4Xhtc1ztpfr51MR8EwdgGVtf4uVUV8yq6st/eBA/zWuKrEUxBuGa/qaueO4GiH7hz1yuNNNgG61VOJw5ZGFrA+K3S9CGu8vTw929MolE4RS941UsxYAAC9ydhSoyDAvMyIiF5G0VV3J/oPOu59nOEdyy94xaQKBofCpQbeZqq8GSPhoRFTvsVJo77iMnZAeVqlOHY6dZi0oZUBDae7p51NVal4DA2K+1grmkQDLsbg3JHnVjjxKhbKNK5R2kgbD4rDPBI3dOx8N7hS5ud/Wr7h5CpCi+oF78iaiJoSG29Zh5+t6CeewF9/OkGcW0O31oJOTHWqidv8dA0LB7ZmBA8tN6zjHaEIxUXuD0J+HrVB7eY5jEZHtdhYLa1gf61YLF2QxsT4CTFwHLi4IwJDbVhHtcdCOdVv7PJCxMjKrPilm6kCUXH6aVE4KJsFFFKDeLFwrHIAdRcgv8A/wA86f4pxZcRMJctlZtOdlj8Kj5VcFt7UYhcafsmVZM9sjXtkI3a/P0rlHHeDy4SdoJR4l1BGzKdmFdF7CuHnmnOQrfIi6i5PPy86sfaTh+Ex0LJKckqi6sLXVhocvVOoqDhavTitRHFeEvh5TFINRqCNmU7MPI0NlqqWDbalrP11pqsvRMGRygahipppcKS2uw1v18q0iqd71IfbYoEAjDvKR4mJGQHkEA36a0aEcKuC0pGgGUepoqIgkdLXPShMa5WNEvyzN/mbWkRSZRp0ANzUTeCZZtTdq1UfJJck6frWUZp7sow+zzDmXX6UQ82x52FB9l2PcygfmH0p+ZjYX6CmNYRLPcWtzplDWmamhJVXWSHWtrPbam3alYbBs58I+NGRqY46CzfrRKcSOYWJHmb0/gg0FiZ4hY+5IpNx08qn/8A60wuWxhUkgXGlhQR0OOzKAhBN7661FcfiDHvBcHYrbbzqSn4hFMfu1jRhtoB+ooTjpDQhmBDKbE35HmaNIIjTU6VcvZ1wGRnknUqLAIhPJmB19QPrUNwbBYc4Z794+LLgIo8KKlxdnOx5103s9g1TDZUJLSZnJGgA90EfKjJ7g2AEIyNYsG97e531vzo3HPE8bANcgEZRr61GYnEtlyo2u1+l+QPWovDpICYwLKx32t535k1KH+JcPGIwxkjIEiWzoTf3dQVHU2qZj48hgjnWQWsARlJAI94EjY+tR+Ii7sG5DAC5AsNLWNjzNR3ZrGwwLLDdZI3bvLMNddxb1qi54LtjhJ1yrMjPtl1zX6W9KexvaLCwhxJLGpUXIJF9drCq12eaKWfPBh0jSM2zAC5J30pvt1wyJB9oMUb2BDBtyvRT1qBWO7QglWgRWLfikKqOVsq71zvtVI+JxCRXu12Z7HQWF7elFPxXDqC2GiRWKnMdyABoLnYjXaqEuOdWdlYguCCedjT4J3E8ULxw4ckHucx308X4fham5MUyhUTxHKQBzBbehZez+KTDriXhkWFiAjkWDE7W5/Gi+DMqhzmAmI5kbDQgfxVaJ3C4mOCFEjJ70C7Nt4ragfGpLhOdwHmYo6+IDkddT5iq1gsGNJSfEDfKbG/UWqXGLOIFz4VXYE6/wDxopntzie9MT2sAXRTzI0J+F6qdqt3FMK02GaT8mVlAHK5D/pVUNDWBaUsd6VGt6WxvdRpbc0DYW2vyp/h8akl2Pu/h6n16UKz3Omwo/gmDEha5sBa/wC1TQicMxJJ3oxoQqgnoL0Ji4FBOVj6UV9ozAA6iwqJuGWH8IrKXkHn863Vp+dMdmCcjgblhb5GinUkc7i1CdmXPdyAdR9Kmo47IDfexPwpioeSIimWjqVxboSd6wYhCHuALL4fM1TqFkWnsFjQPCbgdV3H705DDncL8SPKrJgcSqXTKARpaw+tAFg4ZZv7qSHEDnG1g/60ieCJT9/hJI+RIzAA9b9Kk5sWo1WCNm5EAK3wNLbthOujhgRbwuOn6GiAY+B4WUFsPiCOitrr6igONF0gETkEhhZgb3X/AGKN4jxxp7ZgBY7qoG/W1Q3FnJKre4G/rRUcs7DwqW1NtzudK6fg8csSQxkkZAqvbfKPeHzqldmeDPNKGC3SPxueQtqB6k1aFkF3LW70i1iPkPI0Rc04hEymTZfMC/h2PpTGKmUqSBdX87C/Wue4fipibJITkvz5dQPKpmTtWlsim8YG5Gp8v+9SAvEYuWMMrAuCDZhYgA9R8KqGLxBSUSKbEbg/Sr52V4acbmWG2mrsx8K32GmvWp/F+x+OYfe4hgRtkUAW6G/OlWqBwmTEHLNhXUSBlVk3Wx1J89KsXbXBYoqhlcsvJYkNgfzNzPpUwnsmlhUjDY0jpnjB221U0TJBx6FcoGCxIA0JDI367moiq+z/ALBxYt5RiEkEKAEDMUaRidSbeILodNKkvab7NoEhgbBQxwhHPfOSbd1bUte5O1THs3+1I2JmxkRhlZlTu8oC5RrnDa5tWt8KumL4hHkKyAWOhB2N/Wgqay8N4lF9mOJEqKFDJGxQXX3cmxO3KuXe0P2drw+TvFMhwz2yOdSj/lc8vI133hWBwyKvdRQrbbKqi199qzjkcOIjbDuMySAqw9f61cHmuHGiTLHoCo0IsM4HJtN/OhcTK3hc3AOltr25Wqc43wLBYaZ4Z3lVo2y6DKSN1KkjxacxU9F9jmjW7RSRoossq2cDqXXUGmwVPhnEyXs1+7PLYHS2p9KgJIMrsvIEgeg219K6KkeDmjdYYikqX7uMtuBuyk+fWqHxJrSvcWN9R51Vgdjso3O1JkGXwj4+tOYVNyd7XFLYkaru2g8hzPrSoEn08PP6k7CpdnEMSxaZvec87nlUdgIQ0oudFux/01LySQSkm1iefWlXENK4NHQf3Y9LfKmMTEg2IFahPgIvfX9KB8KPzVlL+3D/AA4/lWqnTpjs8T3U1uq6/OjWmOW3pQHAP7uT1H0ovlTE9NSTa0wWufK+tGNFYXNNYPCtM+RN/M2AHrVaGYPAT3M8eUn8g3t6VOYdI8SLSXhlGmb/ANw51mB4VJKl4CVlXl+a30qNnxcyNlnBDDraoyexXZ/FQ6gd8o1zxa6ea7iiuH8VOTLKgdT7wfcehOopGH4sxsY3yMNiNvQ0NxLjkzG0wGYaZgoF/UjelURisFhz4o2eO+6mxHwNV/CYAzzrGh8TtlHz3PlbWsxGNJHnTPDcXJHIJI/eTW/rpRLrsvD+GR4PC5FCkZrux3J6n9qpfate6l7yO9jrc7lh5dKGwHbBihikWw3F+bHXU0Pj+0ishSQZmP4iPd8hVEPxWcTXYkK7bDlfyoTs5wrEYmdcPEDmY2JPuqD+I/CrLwjshjcYyZIUhj0CtILEjm2UG9XrH8NPC5sLhsNFLiWAaQ5VOYytpd2Ay5SCbAnQCpRrs5hpOCvIwxGHxMNvv0jGV0K6AgZj1O9dE4F2zweLF4ZkJ5qdGHwNca9p3D8ThpI8RN9nVpwYmSMEG3vXc7N0v51R8Fj3jcvGctjqVuVHQE20oPXQk6a+lbzdRXBeG+0ULlEisbAXdWP0qP4/7TJ9Pss0qkHdjfblba1IPQHE1GS5ZVtqCxsPTWowYfPcEC/NTqCOorypxLjWInJaaWSQkk2ZmIvvcLtVywXtbxkcaJljZkFhIQcxHK4vY0g7TxjiEMEd0W0n5Rvp5UFwLGs7llGZWOzHLYjcgW1rl/B+3Rlu+JjWR3kyHKApVSt7qepOlT/C+3EbHJhY5201LqFC2tfM/leqOr8SwkU6jvEia2+dQ2nMC9cl7Q9l8BMCEBw0wcoXTVc2650vYqRbUVITdrXmYQQMrf4j/ht+VfXrUFx/HoMbGyaeCNSb6GxsTbqBpepBU+N8LxWEYCdRkGqyxai35iRqoI6ik4pExQ762QggE8ibaE+R610fjOHaUgYZgkyC8ZYAq6n3oX6g2uKpMcKys4iiMEy3E+HJuhANyYgfdN9bc6QVcPc+l9P6Vl7LqNd/S+gFZjUCzOoJ3323pmZ9Wt/D8r1YqV4DIqiQsBqAv70niGHhveNsrcwdvhQ0UbJGrkeFybH0pYxdxlyq3qB9ahoV4+RIPnS8ELE/72rJUTcAqf0pvBL4jSriR70flFboYy1uqGeAkd1IOZZdfKpGPEAIQF1IqI4KfA48x9KNMlhapWTU05+FS3Z/DSBe8CZgeQIzWHO1QsaZnC+etXDC8OjdRklMUoFgR7pHnSg+DiR3jGWQe8G00A3FDYvj6Si0igkcm1N/I1X+KCeFvGQT+YW1HnQ5xayDxDK42YbH1FVUrImHJul0bpfStYjGgADRvhUKWbS/PY1qR/OmqZnbXQVZezXDwYWJALyGyrudOYqss1T0XEskERDANZgRztesshOJcIdWIkIzHUAC9rdfOrZ2I4HFCjYidVaYaoG8QjvtpzaqzhZyfC7eJiHPOyLra/nU7PxErCqL4s3ivfXXQD0q0dj7JcTjIa5XPa/K5Xy8qk37S4dbBpFDsbKlxnJO1gNfjXnzh/Hmw2PjlsGWPwhb6NceIfrXXMLjocahnwyIsnu5nAujDkV3/eoDe0/YvD42WObFu7rFcrECFj11Jc7nYcxtQnEuNQDDvhsBg/tBylMkCL3SaWs76KD5XvTOPTCZP/McSrgD+7D5I2PO6Kbv/lN/SlydqnSC+DwE3cKD4giwqqi2oRyHOmu1ByfgnZgsLOApYNcORdWU2I+BFqgO0nCRh3sCpvtby3NdWlwu7H8QJJK3Nyb3/WuV9qRZ8h5En5+XKtCC0pAU9NOtOW+dSa6YcpJERmIKvYg3HIHa1ZA2AcRuD3mUG19L7airNhkeRbGU5TrYCwPmfOq1hu6DDMMy86k8BxkK+QC0R+JFaMX3gcQiXSwUDUnS4569edRXEuLwyYnQZhGjX6Fjbbz3qscT4+zAquw2JNCcJiLAnne//aiugcIxzAZfxZgyX/KNdae7SNmVMZHpKjnMQB4o+anTWxqtRY8i0o/DoOXkaleFYu/3JawcFrHqeQ+dT6iu9sIkdlxURusl1YdGHO1V5T15j9RVmxUQWMi258XTXcgcqq1rXU8if0qiUw+PZYgpAKWNwRcXoWXEofdQL6VIYHGhUClVPrtTOIdL3yAelPq+Ae8HOt4YeOm5ZBfQUrCPaQadaiZokSVlY72J0rKUpngRGVyeo+lEYmUUJwvEAQuttcwOboLbU0zl2AFyTsLEk+gGpqL4luznCZsVPliB8KlibaabA+tTOJxxS8Ui93INANbEX3Brq3smwKRYFUZGjmkYswdSrEbDfW1hUz2q7GQYpbOguBoRofmKI4YeNj3JgbdbVE46RSfD9LaUrtRwWTCs18xTOQCdfSoAYs1aJQS0k0Jh5rmjENNa02d6KxBBSw5W9bGhSKWGubelRmHZJjmCjdgFPptajsTiQWVV2Ww/l3+lRsY8eY/hF/2FLwxN83QE1YpvHYq5Btpc/Oj+E9sp8NJ3kVtQAwOoYD83nUQ7DbzOlMuNL2ojp/Bva5AmZpuHx97bwumXU+eYXHrUfx72xYvELkSKKJD7wuXLDpc2tXOiNK1GagvEftElK5XiQ+YJHpVY4hjzM7SNufpUcxpaVUERLqNbG+lW+bFO2GLtIO4PgeN1z3mHOL8txY/Cqrg0u1rXO9SUmNk7lofwEl7fxWt/SrFRE0QGq7U0lOsTk19abioFFKnMGmUBBzFyelRWHW7AVM57x2/F5daLTji7Mg933vjT2GmJQP8AiU2UelCSvlUHmT4utqVhcSFJJHh5etEFYtrsSPcYEHya24qu4uM3DEe8P12qbY6hOR1+FRmO2vfZiKnQhovCPSmsxpec1oR3q5jRutxqMwNbawpN9ams8EONd61T6mtVArsLwGXGzdxEBckEsdkUbsf9716R7HdhMLgFGRA834pnAzk+X5R5CqX/AGccOv2PEPlGczWLc8oVbD0uTXXaCt9oImEocA6rYEciNvSoybGyRK9ybga6g3v013q6TRhlIPOqtiuz4clc5y3BO1zprrQc+4lw0cUkw8Tlo1la5AAzFUuSSdgdKN4h7B8P3bdzPMJLHJnylb8gQADar9wjsxFFMsq38CFUXkoO59asVB444twSbBzmDEIUkXW3IjkynmK0Grv3tz4AJsF9oVbyQEG9te7Js49Nb/CuDYPAtJIEUW6nkB1NAOXFGcLhz5z0AA9TVgwWDgjayKGK6vK4zED+FfdW+wq7cXweAbh5kuXxOQKrBtQx0VSo0vrbaqrkEs2rW56fKio/CgvuQSf6UXxTgvc5WtYkBrE306jrz0qKOJuTbpRDMuhpsznY7Uuc7XofKag3WWrMtLhNWNQgisjGtKktetq1gaqQ/HIVzMPSlHFMwJAHP+lMvMBGF5k3PzrZuoy66m/xtSIIaK6aa0Ja1P4XE20NZLa9FwvhgsxY7C1vO9SsbZTn0seXSo7CEc9qLQXuOlAvEXJJ68ulMixHpS5yVW560xzv15UBBJYX58vSmzCGvrc32raPl+NIzAMfWhcDX11reejGWNtdb0E6AdaVSCtzSBvS7m9rU3Y31oaOjAtvWU0r1upU47Z/Zy/6Cf8A/Of/AELXWK5F/Zxlvg8QvScH5qP2rrtRGUhUGtCYzGEN3aAFud9h6+dFQE2138qBysrKygF4rhVlhkjb3WRlPoQa84fZUhTKrCQ7Aj8b7Aegr0P2jxwhw00h2VG+ZFgPma89DhzB1QaSsL66CNW1JH8Rq4C+yuHjMbGVwEUnO527zl5kLppU3i+B4QTL3GIWaymVm00Ki493ztYUPhMKIUCXAXxEgjfzPWoiThx7szRK2aQlQqCwsObfKrBMcO4YmOiKNrKEBQ9CNCCelUrjPZLEYXMZlA0NmUgqf2NSmD4q+HdXZWI/EFuNPKhu3vaX7ZMixg5I1GVDzY7k0FUMJJ09KUuYXGni0N/LpUriY1iQG+aVhqOSg/1p58UqYeWA4dGaTJlmI8cYGpC+tSiuhdDWRr5UQmFJUkcqYWlGytORRZjptak3sL1PwcKKKmYHxKWoquiPxehH6UZiJC7XPwqUxWEjtCF94pmf1ZtAPgDWjhQG22FIiCdbGtxi9PzpvWYaOqCI10Fh7u9Ed5oCBt+tNZrGw2NLX8utqNYViXvqeYoYHe9ESgc+WoodRfWmIXEv5tOlNNuaJQZvFsBTROpoI9L0sMetaJ5WpWU0KUFJ1ppwb0tiRTZqVacArK2K1SjuH9nJP/AznrP9EWutVyj+zn/0E3/7B/8AQldXqMo1YvvmPU/0qRVaTk1vS6DKS7WBJ2GvypVQ/aHjCwLl1zMpI9Bpf9aCqdp+Nq5+8Y5BYpDaxZr6M38N9aq+CyRSZnH3rm9zsCxsLeQqE4jI7u0puWJ0zA3IHK1TfDcOZUV5ioY53QemgufhtWg/xaMSZj75U5Tpa9huLU2mDRYboZS1guUGwBJtr560XkQArmBsRma5AzHUC4/FeisOQlwrK+xIvoDyueu1QKxfDI1jWExq5YHMGDNl58tedcp7V9nJMFIkrEfeE2UA2A5b+td74fOFQPIqq9yN76DzNcz9tHFkJw8alCQS7AHW3LblSiicK4f3pYuco22uSb0fxPBFZSmpGw05jQi1b7OcUQaFQACCSD4tTY286P4hjEaUPrqSSPjoPjSCPwcAWMk6XuLEVVsVFlYjpVwlDvFnt7rGwOwF9v1qC41CWIYA3K6jyqwDcGhEk0at7t7n0GtdF7QorLA6e6QelrW2rmvDJzHJm06VdVmd8GjW0V9Tyt5UWq2htLGLXtcEeQ2P61OzxeA21G3nenYeGgksAASNTr8qcljyggE2OtrdKIqOJitcXrMLHp60ZKt8wtfe1v60FE5t6VOqcbVbDlW0e+nTnWmfpz3pUnIj41EJlkBIPIb+tNHSx5UlzcnpWIb6HatLh5ZPlWuZpKG+nKtZdTRYY0za0QSLUNiF1v11pyKpxGmNM06yedNsKROnVWsrF2rdWE1fPYvx58KkxGqGRcy9fDuOhrtvDO1mFmAtKqN+VyFI/ofhXnj2dx5oZhexzrz5ZTUzisKdOgtbfpWR6DXGRnaRD/qH70NxHjmHgF5Zo0Hmwv8AIa154QNe9/hqPjTU8Db63660HVe0HtZgjVhh1aR7aMwKpf46muccQ7Qz4k95LISxHiI8Iy3uqgchUNFw9pGVBcszAW/rarGeCXikcH8SqLA2OXf5GrRCQ42VnuWJB0sTy8qt+Ex/fxrH3eUp7mTTQasWJ5VAQ8Na4Avfra+9WLh+C7sO97jKyA2tqbEmqN4aNnksQE7yxByg5F/Nba9EY3EQxQlcPIzlTdnBHic6Xa41qvcaxLl/CWUAAKB6C/60JwvEEMUII7wWLch5260AuPx0sj5mlcnb3j9KiMRwqTESpkVibEE3J0Av8BVsk4crDKL6czzongvFEwc6qbOkmhb8SjypBzzhkBWRQwPvC/LY3P0q0Y9QTGRvubAiyjYGrRxXsjFfvYZCwLGQltLLY2FvU70OOEMJDcrZ7lSGFrAaL+tBSuHcQuWuAA3LXQ9QOtD4wuSMwJK8+qnqPSpXifDArsyggW35BhvQqYeSQBwGIUlXI6MCAfSiq40BLMF3W/yq9cMH/lyG1yHvVRiQh5CBoFN/pXQuBR34YqgNmAN/OiB+FynLYj97cvqa1jowBobggjfUX/4qS4ZgZCACCdjtfTpQ3GcEQCSLC2mlje9FioQQ+IkXtY3qOc2YgG96s+CwRYtodtbdKgWi8TLbmbbUMDrobX3rHQjTe9PKgsQRqOdaykA3GttKRQUg/SsAvTzdbVoR86gxNdLVgnsTfUU6FPKmJE1qpCZpMyAAWsd/LpTYWn1TTW9J7uoUgLrY1sxU+ENEpBf/AIpSghHWUf3H+7VqlFewWIdb5WZdRsSPpR78Qlt/eyfzt09ayspiGFxslx94/wDMf3pf26W/95J/M371lZUDvDcdIJlIkcHqGYH609jOJTWA72W3i/G3X1rKygHwfE5gy/ey8/xt+9Jx/E5rAd9La50ztb61lZWg19ulO8kn8zfvTZxkn+I/8x/esrKi60cfLr95J/M370xJinO7sfVjWqyqgific2n30vuge+23Tfamftklx94+m3iOnprWVlZG5MZIRrI5/wBR8/OkJjJBezuL72Yi/wCtZWVcCO9b8x18zTq4+ULlEkgXpma3yvWVlBscQlG0sg/1t+9JbHSneRz6s371lZQJGLkH431/iP71rv2/M3zNZWUwKM7fmb5mtHEN+ZvmaysqjQnb8zfM0ozN+Y/M1lZUxopJ2t7zfM1jTN+Y/M1lZVRrvm/Mfma0kzfmPzNZWVlCzM2nib5mn48Q/wCZvmaysoNfan/O38xrKysoP//Z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http://russlav.ru/pict/blokada-leningrada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949174"/>
            <a:ext cx="4714908" cy="3379017"/>
          </a:xfrm>
          <a:prstGeom prst="rect">
            <a:avLst/>
          </a:prstGeom>
          <a:noFill/>
        </p:spPr>
      </p:pic>
      <p:pic>
        <p:nvPicPr>
          <p:cNvPr id="8" name="Picture 6" descr="http://bendery-ga.org/uploads/posts/2013-02/1360584885_soyuz-veteranov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82314"/>
            <a:ext cx="5072098" cy="3804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Мужественность ленинградцев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85926"/>
            <a:ext cx="3900486" cy="3925903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ea typeface="Arial Unicode MS" pitchFamily="34" charset="-128"/>
                <a:cs typeface="Arial Unicode MS" pitchFamily="34" charset="-128"/>
              </a:rPr>
              <a:t>На защиту родного города поднялись все его жители. В короткий срок он был превращен в город-крепость! 900 дней, почти два с половиной года, ленинградцы мужественно выносили все страдания, выпавшие на их долю, но не сдались!</a:t>
            </a:r>
            <a:br>
              <a:rPr lang="ru-RU" i="1" dirty="0" smtClean="0">
                <a:ea typeface="Arial Unicode MS" pitchFamily="34" charset="-128"/>
                <a:cs typeface="Arial Unicode MS" pitchFamily="34" charset="-128"/>
              </a:rPr>
            </a:br>
            <a:endParaRPr lang="ru-RU" i="1" dirty="0" smtClean="0">
              <a:ea typeface="Arial Unicode MS" pitchFamily="34" charset="-128"/>
              <a:cs typeface="Arial Unicode MS" pitchFamily="34" charset="-128"/>
            </a:endParaRPr>
          </a:p>
          <a:p>
            <a:endParaRPr lang="ru-RU" dirty="0"/>
          </a:p>
        </p:txBody>
      </p:sp>
      <p:pic>
        <p:nvPicPr>
          <p:cNvPr id="18434" name="Picture 2" descr="&amp;Scy;&amp;lcy;&amp;acy;&amp;jcy;&amp;dcy;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857364"/>
            <a:ext cx="4714908" cy="3536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Мужественность ленинградцев</a:t>
            </a:r>
            <a:endParaRPr lang="ru-RU" dirty="0"/>
          </a:p>
        </p:txBody>
      </p:sp>
      <p:pic>
        <p:nvPicPr>
          <p:cNvPr id="19458" name="Picture 2" descr="http://fototelegraf.ru/wp-content/uploads/2011/09/vostochnoevropejskij-front-19-4-990x6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6929486" cy="4687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Мужественность ленинградцев</a:t>
            </a:r>
            <a:endParaRPr lang="ru-RU" dirty="0"/>
          </a:p>
        </p:txBody>
      </p:sp>
      <p:pic>
        <p:nvPicPr>
          <p:cNvPr id="20482" name="Picture 2" descr="&amp;Scy;&amp;lcy;&amp;acy;&amp;jcy;&amp;dcy;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6381795" cy="4786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239</TotalTime>
  <Words>372</Words>
  <Application>Microsoft Office PowerPoint</Application>
  <PresentationFormat>Экран (4:3)</PresentationFormat>
  <Paragraphs>37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Литейная</vt:lpstr>
      <vt:lpstr>Памятники блокады Ленинграда</vt:lpstr>
      <vt:lpstr>70-летие снятия блокады Ленинграда</vt:lpstr>
      <vt:lpstr>Окружение Ленинграда</vt:lpstr>
      <vt:lpstr>Блокада Ленинграда</vt:lpstr>
      <vt:lpstr> Блокада в Ленинграде</vt:lpstr>
      <vt:lpstr>Голод во время блокады</vt:lpstr>
      <vt:lpstr>Мужественность ленинградцев</vt:lpstr>
      <vt:lpstr>Мужественность ленинградцев</vt:lpstr>
      <vt:lpstr>Мужественность ленинградцев</vt:lpstr>
      <vt:lpstr>Снятие блокады</vt:lpstr>
      <vt:lpstr>Жертвы блокады</vt:lpstr>
      <vt:lpstr>Памятники блокады Ленинграда</vt:lpstr>
      <vt:lpstr>Пискаревское кладбище</vt:lpstr>
      <vt:lpstr>Слайд 14</vt:lpstr>
      <vt:lpstr>Родина-Мать</vt:lpstr>
      <vt:lpstr>Слайд 16</vt:lpstr>
      <vt:lpstr>Вечный огонь</vt:lpstr>
      <vt:lpstr>Обелиск «Городу-герою Ленинграду»</vt:lpstr>
      <vt:lpstr>   Памятник «Разорванное кольцо» на западном берегу Ладожского озера</vt:lpstr>
      <vt:lpstr>Таня Савичева</vt:lpstr>
      <vt:lpstr>Памятник «Дневник Тани Савичевой» </vt:lpstr>
      <vt:lpstr>Памятник детям блокады Ленинграда</vt:lpstr>
      <vt:lpstr>«Ржевский коридор блокады»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Памятники блокады Ленинграда</dc:title>
  <dc:creator>Анна</dc:creator>
  <cp:lastModifiedBy>Анна</cp:lastModifiedBy>
  <cp:revision>19</cp:revision>
  <dcterms:created xsi:type="dcterms:W3CDTF">2014-01-15T19:44:37Z</dcterms:created>
  <dcterms:modified xsi:type="dcterms:W3CDTF">2014-01-16T08:02:17Z</dcterms:modified>
</cp:coreProperties>
</file>